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notesSlides/notesSlide1.xml" ContentType="application/vnd.openxmlformats-officedocument.presentationml.notesSlide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notesSlides/notesSlide2.xml" ContentType="application/vnd.openxmlformats-officedocument.presentationml.notesSlide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48" r:id="rId2"/>
    <p:sldMasterId id="2147483660" r:id="rId3"/>
  </p:sldMasterIdLst>
  <p:notesMasterIdLst>
    <p:notesMasterId r:id="rId66"/>
  </p:notesMasterIdLst>
  <p:sldIdLst>
    <p:sldId id="256" r:id="rId4"/>
    <p:sldId id="349" r:id="rId5"/>
    <p:sldId id="260" r:id="rId6"/>
    <p:sldId id="257" r:id="rId7"/>
    <p:sldId id="259" r:id="rId8"/>
    <p:sldId id="258" r:id="rId9"/>
    <p:sldId id="261" r:id="rId10"/>
    <p:sldId id="357" r:id="rId11"/>
    <p:sldId id="358" r:id="rId12"/>
    <p:sldId id="359" r:id="rId13"/>
    <p:sldId id="301" r:id="rId14"/>
    <p:sldId id="302" r:id="rId15"/>
    <p:sldId id="299" r:id="rId16"/>
    <p:sldId id="394" r:id="rId17"/>
    <p:sldId id="360" r:id="rId18"/>
    <p:sldId id="262" r:id="rId19"/>
    <p:sldId id="263" r:id="rId20"/>
    <p:sldId id="390" r:id="rId21"/>
    <p:sldId id="389" r:id="rId22"/>
    <p:sldId id="388" r:id="rId23"/>
    <p:sldId id="387" r:id="rId24"/>
    <p:sldId id="386" r:id="rId25"/>
    <p:sldId id="385" r:id="rId26"/>
    <p:sldId id="384" r:id="rId27"/>
    <p:sldId id="383" r:id="rId28"/>
    <p:sldId id="382" r:id="rId29"/>
    <p:sldId id="381" r:id="rId30"/>
    <p:sldId id="380" r:id="rId31"/>
    <p:sldId id="379" r:id="rId32"/>
    <p:sldId id="378" r:id="rId33"/>
    <p:sldId id="377" r:id="rId34"/>
    <p:sldId id="376" r:id="rId35"/>
    <p:sldId id="375" r:id="rId36"/>
    <p:sldId id="374" r:id="rId37"/>
    <p:sldId id="392" r:id="rId38"/>
    <p:sldId id="373" r:id="rId39"/>
    <p:sldId id="372" r:id="rId40"/>
    <p:sldId id="371" r:id="rId41"/>
    <p:sldId id="370" r:id="rId42"/>
    <p:sldId id="369" r:id="rId43"/>
    <p:sldId id="368" r:id="rId44"/>
    <p:sldId id="367" r:id="rId45"/>
    <p:sldId id="366" r:id="rId46"/>
    <p:sldId id="365" r:id="rId47"/>
    <p:sldId id="364" r:id="rId48"/>
    <p:sldId id="363" r:id="rId49"/>
    <p:sldId id="362" r:id="rId50"/>
    <p:sldId id="393" r:id="rId51"/>
    <p:sldId id="391" r:id="rId52"/>
    <p:sldId id="395" r:id="rId53"/>
    <p:sldId id="361" r:id="rId54"/>
    <p:sldId id="396" r:id="rId55"/>
    <p:sldId id="398" r:id="rId56"/>
    <p:sldId id="397" r:id="rId57"/>
    <p:sldId id="406" r:id="rId58"/>
    <p:sldId id="401" r:id="rId59"/>
    <p:sldId id="400" r:id="rId60"/>
    <p:sldId id="399" r:id="rId61"/>
    <p:sldId id="405" r:id="rId62"/>
    <p:sldId id="404" r:id="rId63"/>
    <p:sldId id="403" r:id="rId64"/>
    <p:sldId id="347" r:id="rId6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852F0A-B2BA-F422-F820-6219A4BAA483}" v="59" dt="2022-05-07T23:03:12.781"/>
    <p1510:client id="{01F1875D-DDFE-84C2-6DD0-F755213EC034}" v="137" dt="2022-03-23T08:22:51.407"/>
    <p1510:client id="{050D9995-0AD4-4F10-AE16-A7F6A6A5F1FC}" v="324" dt="2022-02-25T13:22:53.301"/>
    <p1510:client id="{0B531E64-FCB3-C134-A4EC-0D792F1CE7FB}" v="798" dt="2022-02-25T15:29:44.407"/>
    <p1510:client id="{36721B59-9ADF-FB78-80AA-C632C9144365}" v="40" dt="2022-03-02T11:36:10.184"/>
    <p1510:client id="{3E0CAC33-6EC2-CD4C-0B8D-A5CBF869AB90}" v="274" dt="2022-05-06T06:55:52.460"/>
    <p1510:client id="{457C3AC0-C62E-8921-F692-1D3A0BD0AF68}" v="1099" dt="2022-03-22T15:12:16.393"/>
    <p1510:client id="{4639A1FF-7912-825C-A839-C7C8F1F921F4}" v="282" dt="2022-04-28T07:57:15.921"/>
    <p1510:client id="{4B0C429B-FC97-9731-024A-F59A1E5A2607}" v="274" dt="2022-03-25T10:28:32.608"/>
    <p1510:client id="{54EFA2E8-8990-6F2D-D1D1-3FFD0C879C7A}" v="1186" dt="2022-02-28T14:21:16.261"/>
    <p1510:client id="{55B93581-048D-BE50-CC5B-B58DF2A0B603}" v="239" dt="2022-03-02T17:59:13.112"/>
    <p1510:client id="{58F2BB5E-92C7-1E43-2C42-312DEE905E3B}" v="29" dt="2022-03-09T14:59:58.554"/>
    <p1510:client id="{60457F7D-CD35-DBE7-1B5C-EEBCC13CA80A}" v="77" dt="2022-03-09T10:44:44.129"/>
    <p1510:client id="{665EFEB1-0041-E8B9-4EF8-94084C7FABD8}" v="345" dt="2022-05-06T14:40:34.650"/>
    <p1510:client id="{66F39C07-DA63-D497-44F6-0F75FBFBBBB9}" v="14" dt="2022-03-01T15:07:16.078"/>
    <p1510:client id="{71A3A20E-2A60-FF9C-E95F-93C9F0BB19CB}" v="485" dt="2022-03-25T16:59:31.611"/>
    <p1510:client id="{73E170C6-CFB1-ABAE-2ACE-EBA653149D08}" v="974" dt="2022-03-23T15:16:50.318"/>
    <p1510:client id="{7ACFAF2B-C93D-3093-9B8D-6B208FADDC96}" v="26" dt="2022-03-04T12:48:35.308"/>
    <p1510:client id="{861CF84A-BEFD-5911-4CE7-30FA16F09826}" v="17" dt="2022-03-24T12:26:18.308"/>
    <p1510:client id="{8A891C73-59B7-CA8A-8E1F-631CE8CA7DA5}" v="339" dt="2022-02-25T15:51:57.296"/>
    <p1510:client id="{91EF9F29-2148-EADB-5CE6-16442887A9E8}" v="35" dt="2022-03-18T15:05:12.793"/>
    <p1510:client id="{A2A07E35-AF3A-768A-2534-04F64762B3F9}" v="261" dt="2022-03-08T08:11:02.810"/>
    <p1510:client id="{A893CC68-5FB6-FE4E-8CC9-B96561EB7783}" v="486" dt="2022-03-21T15:36:47.127"/>
    <p1510:client id="{AF41C9F3-F12E-C498-52B0-69F888A98B3C}" v="176" dt="2022-05-09T09:44:27.813"/>
    <p1510:client id="{B386A477-A287-32BB-36EE-14273B7FC783}" v="48" dt="2022-03-24T15:58:33.553"/>
    <p1510:client id="{B5783FBD-B834-7081-C0BB-6A46C4C0954C}" v="285" dt="2022-03-11T15:23:41.206"/>
    <p1510:client id="{B66999CA-7A70-9997-E740-90AE11E3EDA7}" v="5" dt="2022-03-11T10:39:09.469"/>
    <p1510:client id="{BD4618AF-4B8C-6FDF-51E6-94EA591FC40C}" v="950" dt="2022-03-01T14:58:04.110"/>
    <p1510:client id="{BE4BD34E-EB72-0EC0-B899-573962144FF7}" v="14" dt="2022-05-09T11:43:08.487"/>
    <p1510:client id="{CCDAD6B1-C938-F767-8C57-0AC296DD35DD}" v="368" dt="2022-03-24T11:00:53.313"/>
    <p1510:client id="{D09E47DB-E801-8716-CE52-112A59D90B0E}" v="168" dt="2022-03-03T14:53:52.891"/>
    <p1510:client id="{D82FEA15-3890-BF9B-DFE4-ED4377EA030E}" v="13" dt="2022-03-21T08:11:29.485"/>
    <p1510:client id="{E7116530-4E66-15AF-1F66-EBAD141C76A9}" v="27" dt="2022-03-04T14:54:27.600"/>
    <p1510:client id="{E8546A58-7861-4205-7936-A4BD31EFD9D8}" v="217" dt="2022-03-21T08:25:19.095"/>
    <p1510:client id="{E9AA7B6E-4F64-66C9-6DDF-883D4B3EF71F}" v="251" dt="2022-03-10T12:16:47.319"/>
    <p1510:client id="{ECA17A89-97A3-14EE-84B9-7ED7687F9C29}" v="156" dt="2022-03-03T07:57:53.368"/>
    <p1510:client id="{F4FE0DCE-F5AC-2173-9B28-FBB19AE865A4}" v="63" dt="2022-03-09T14:54:31.823"/>
    <p1510:client id="{FB4B6F4E-E8EC-7FA3-1C79-F948A63A8E90}" v="7" dt="2022-03-09T15:02:59.0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4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10159 13121 16383 0 0,'-5'0'0'0'0,"4"-4"0"0"0,1-6 0 0 0,-3-2 0 0 0,-2-2 0 0 0,-4 0 0 0 0,-5 3 0 0 0,0 8 0 0 0,3 9 0 0 0,2 7 0 0 0,12 2 0 0 0,11-2 0 0 0,6-2 0 0 0,0-9 0 0 0,-3-8 0 0 0,-5-8 0 0 0,-8-6 0 0 0,-6-4 0 0 0,-6 3 0 0 0,-6 8 0 0 0,-2 12 0 0 0,3 9 0 0 0,4 9 0 0 0,2 5 0 0 0,8 0 0 0 0,3-9 0 0 0,2-12 0 0 0,-6 0 0 0 0,-2 3 0 0 0,-1 2 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4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24368 13397 16383 0 0,'5'0'0'0'0,"5"-4"0"0"0,10-2 0 0 0,11-4 0 0 0,13-9 0 0 0,7-11 0 0 0,1-8 0 0 0,-1-7 0 0 0,-4-5 0 0 0,-1-2 0 0 0,-5-1 0 0 0,1-6 0 0 0,-4 0 0 0 0,-3 0 0 0 0,-3 1 0 0 0,1 3 0 0 0,1 1 0 0 0,6-8 0 0 0,6 2 0 0 0,4 7 0 0 0,7 4 0 0 0,6 6 0 0 0,7 1 0 0 0,4 3 0 0 0,-2 4 0 0 0,0 0 0 0 0,2 0 0 0 0,0-2 0 0 0,-2-3 0 0 0,-1-5 0 0 0,-4-7 0 0 0,-4-4 0 0 0,-8 4 0 0 0,-10 5 0 0 0,-12 3 0 0 0,-11 0 0 0 0,-11 2 0 0 0,-6 0 0 0 0,-4-1 0 0 0,-2-3 0 0 0,-1 2 0 0 0,-1 5 0 0 0,1 3 0 0 0,10 9 0 0 0,7 9 0 0 0,6 7 0 0 0,3 6 0 0 0,3 8 0 0 0,1 3 0 0 0,4 1 0 0 0,1-1 0 0 0,0-1 0 0 0,-2-2 0 0 0,8-1 0 0 0,1-1 0 0 0,-2-5 0 0 0,2-6 0 0 0,2-7 0 0 0,0-8 0 0 0,4-9 0 0 0,9-3 0 0 0,8 0 0 0 0,1-2 0 0 0,0 1 0 0 0,2 2 0 0 0,-2 8 0 0 0,2 4 0 0 0,-7 6 0 0 0,1 6 0 0 0,-1 5 0 0 0,2 4 0 0 0,4 7 0 0 0,14 15 0 0 0,6 14 0 0 0,1 6 0 0 0,1 9 0 0 0,-7 6 0 0 0,-8 1 0 0 0,-7 6 0 0 0,-10-3 0 0 0,-11 1 0 0 0,-3-1 0 0 0,-5 4 0 0 0,1 0 0 0 0,-2-2 0 0 0,3 2 0 0 0,2 4 0 0 0,0-1 0 0 0,-3-2 0 0 0,2-3 0 0 0,-2-3 0 0 0,1-3 0 0 0,4-1 0 0 0,3-1 0 0 0,-2-5 0 0 0,1 12 0 0 0,2 0 0 0 0,-3-2 0 0 0,1-5 0 0 0,-4-3 0 0 0,1-10 0 0 0,-2-7 0 0 0,-4-4 0 0 0,2-4 0 0 0,3 0 0 0 0,3-5 0 0 0,-1-5 0 0 0,-3-5 0 0 0,1-5 0 0 0,-3-7 0 0 0,2-11 0 0 0,3-9 0 0 0,7-8 0 0 0,5-9 0 0 0,-3-5 0 0 0,3-9 0 0 0,-3-4 0 0 0,-1-1 0 0 0,-1-3 0 0 0,-4-5 0 0 0,-1-5 0 0 0,1 7 0 0 0,2 0 0 0 0,1 3 0 0 0,2 3 0 0 0,1 3 0 0 0,-4 6 0 0 0,-1 7 0 0 0,5 7 0 0 0,3 9 0 0 0,1 6 0 0 0,-1 0 0 0 0,-4 1 0 0 0,-2-1 0 0 0,3-2 0 0 0,8-1 0 0 0,1 0 0 0 0,9-2 0 0 0,10 0 0 0 0,5 0 0 0 0,6 0 0 0 0,5-5 0 0 0,-1 4 0 0 0,-2 1 0 0 0,-8 5 0 0 0,-6 7 0 0 0,-11 1 0 0 0,-9 7 0 0 0,-4 9 0 0 0,-8 8 0 0 0,-3 7 0 0 0,1 5 0 0 0,1 3 0 0 0,2 1 0 0 0,-3 5 0 0 0,0 6 0 0 0,-3 5 0 0 0,1 4 0 0 0,1 3 0 0 0,3 2 0 0 0,-3 1 0 0 0,6 0 0 0 0,2 0 0 0 0,6 0 0 0 0,7-5 0 0 0,6-2 0 0 0,8 1 0 0 0,8 0 0 0 0,4 2 0 0 0,3-4 0 0 0,5 0 0 0 0,-3-8 0 0 0,2-5 0 0 0,0-1 0 0 0,3 0 0 0 0,15 8 0 0 0,0 10 0 0 0,-9 2 0 0 0,-24-9 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28380 11287 16383 0 0,'-4'0'0'0'0,"-6"4"0"0"0,-6 7 0 0 0,0 4 0 0 0,3 10 0 0 0,3 5 0 0 0,4 5 0 0 0,2 7 0 0 0,3 8 0 0 0,5 1 0 0 0,2 5 0 0 0,5 6 0 0 0,0 5 0 0 0,3 1 0 0 0,3 2 0 0 0,-1 6 0 0 0,1 4 0 0 0,-2 2 0 0 0,0 3 0 0 0,-2 11 0 0 0,-3 2 0 0 0,-3 5 0 0 0,-4 0 0 0 0,-1-1 0 0 0,3 5 0 0 0,0-3 0 0 0,5-1 0 0 0,4-1 0 0 0,0-4 0 0 0,2 3 0 0 0,-2 2 0 0 0,2-3 0 0 0,2-2 0 0 0,-3 2 0 0 0,2-9 0 0 0,2-6 0 0 0,2-8 0 0 0,-3-14 0 0 0,1-13 0 0 0,0-10 0 0 0,-2-7 0 0 0,-4-6 0 0 0,-4-2 0 0 0,-4 3 0 0 0,-3 5 0 0 0,-1 7 0 0 0,-2 9 0 0 0,0 1 0 0 0,1 5 0 0 0,-1 6 0 0 0,0 2 0 0 0,1 4 0 0 0,0-6 0 0 0,-5-4 0 0 0,-1-7 0 0 0,1-8 0 0 0,0-7 0 0 0,2-5 0 0 0,5-11 0 0 0,8-10 0 0 0,10-6 0 0 0,15-3 0 0 0,10-3 0 0 0,11 1 0 0 0,10-5 0 0 0,10-1 0 0 0,10 1 0 0 0,9 2 0 0 0,10 1 0 0 0,8 2 0 0 0,13 1 0 0 0,2 1 0 0 0,5 4 0 0 0,8 2 0 0 0,5 5 0 0 0,0 4 0 0 0,2 4 0 0 0,2-1 0 0 0,7 1 0 0 0,3 2 0 0 0,0-4 0 0 0,9-3 0 0 0,2-5 0 0 0,3 0 0 0 0,2 0 0 0 0,3 1 0 0 0,5 0 0 0 0,4 3 0 0 0,-5-2 0 0 0,-7 3 0 0 0,-11-2 0 0 0,-7 2 0 0 0,-13-2 0 0 0,-9-2 0 0 0,-10-4 0 0 0,-9-2 0 0 0,-6-2 0 0 0,-9-2 0 0 0,-14 0 0 0 0,-7 0 0 0 0,-10-1 0 0 0,-7 0 0 0 0,-2-3 0 0 0,-7-3 0 0 0,-4 2 0 0 0,-1 0 0 0 0,-2-3 0 0 0,-3 1 0 0 0,-1 0 0 0 0,-4 2 0 0 0,1 2 0 0 0,2-3 0 0 0,11-1 0 0 0,5 1 0 0 0,-3 2 0 0 0,-2 1 0 0 0,-1 1 0 0 0,-1 2 0 0 0,-5-1 0 0 0,-6 2 0 0 0,-6-6 0 0 0,-8-5 0 0 0,-10-5 0 0 0,-7-10 0 0 0,-9-4 0 0 0,-10-7 0 0 0,-12-9 0 0 0,-7-7 0 0 0,-12-8 0 0 0,-3-11 0 0 0,0-11 0 0 0,0-9 0 0 0,-2-12 0 0 0,2-5 0 0 0,0-11 0 0 0,-7-12 0 0 0,2-19 0 0 0,-5-14 0 0 0,-7-20 0 0 0,-1-9 0 0 0,5-7 0 0 0,7 4 0 0 0,12-5 0 0 0,13 15 0 0 0,6 26 0 0 0,5 26 0 0 0,2 18 0 0 0,-3 8 0 0 0,-7 8 0 0 0,-5 4 0 0 0,-7 0 0 0 0,-1 4 0 0 0,-5-14 0 0 0,5 2 0 0 0,8-11 0 0 0,4 0 0 0 0,5 11 0 0 0,7 9 0 0 0,4 13 0 0 0,3 11 0 0 0,-2 9 0 0 0,0 11 0 0 0,-4 9 0 0 0,-5 12 0 0 0,-4 11 0 0 0,-3 9 0 0 0,-4 6 0 0 0,-5 4 0 0 0,-2-3 0 0 0,-1-1 0 0 0,2 1 0 0 0,1 0 0 0 0,-7 1 0 0 0,-7 1 0 0 0,-4 1 0 0 0,-3-1 0 0 0,-10 6 0 0 0,-8 1 0 0 0,-11 4 0 0 0,-8 0 0 0 0,-12-1 0 0 0,-11-2 0 0 0,-17-3 0 0 0,-14 3 0 0 0,-13 0 0 0 0,-16-1 0 0 0,-9 3 0 0 0,-6 4 0 0 0,-1 0 0 0 0,0 2 0 0 0,1 3 0 0 0,1 3 0 0 0,1 2 0 0 0,-4 2 0 0 0,1 1 0 0 0,-1-5 0 0 0,-2 0 0 0 0,-5-4 0 0 0,-4-6 0 0 0,5-4 0 0 0,0 2 0 0 0,7-2 0 0 0,8-2 0 0 0,14-1 0 0 0,7 3 0 0 0,9 0 0 0 0,12 3 0 0 0,12 1 0 0 0,13 1 0 0 0,18 0 0 0 0,11-2 0 0 0,15-3 0 0 0,16-3 0 0 0,11-2 0 0 0,17 3 0 0 0,22 1 0 0 0,33-5 0 0 0,25-3 0 0 0,2-1 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28521 9547 16383 0 0,'-5'-4'0'0'0,"-5"-2"0"0"0,-2 5 0 0 0,2 15 0 0 0,3 15 0 0 0,-3 15 0 0 0,1 10 0 0 0,2 8 0 0 0,2 2 0 0 0,2 4 0 0 0,1 4 0 0 0,2 2 0 0 0,0-2 0 0 0,0 0 0 0 0,1-4 0 0 0,-1-8 0 0 0,0-11 0 0 0,1-9 0 0 0,-1-16 0 0 0,4-16 0 0 0,2-14 0 0 0,0-19 0 0 0,-2-14 0 0 0,-1-10 0 0 0,-1-9 0 0 0,-1-4 0 0 0,0-4 0 0 0,-1-14 0 0 0,0-1 0 0 0,-1-1 0 0 0,1 1 0 0 0,0 10 0 0 0,0 7 0 0 0,0 7 0 0 0,0 4 0 0 0,4 6 0 0 0,2 7 0 0 0,4 6 0 0 0,5 8 0 0 0,4 5 0 0 0,3 6 0 0 0,3 5 0 0 0,1 4 0 0 0,0 4 0 0 0,1 6 0 0 0,0 7 0 0 0,-5 6 0 0 0,-5 9 0 0 0,-7 9 0 0 0,-4 2 0 0 0,-8 5 0 0 0,-8-1 0 0 0,-7-8 0 0 0,-4-8 0 0 0,-4-10 0 0 0,-2-2 0 0 0,9-4 0 0 0,15-3 0 0 0,22 2 0 0 0,17-1 0 0 0,15 3 0 0 0,12 5 0 0 0,4 3 0 0 0,0 8 0 0 0,-12 4 0 0 0,-10 1 0 0 0,-14 5 0 0 0,-15 0 0 0 0,-21-2 0 0 0,-21-6 0 0 0,-16-4 0 0 0,-14-6 0 0 0,-2-6 0 0 0,1 0 0 0 0,5-3 0 0 0,7-2 0 0 0,6-3 0 0 0,15-2 0 0 0,16 3 0 0 0,14 5 0 0 0,9 6 0 0 0,3-1 0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29182 11376 16383 0 0,'-9'-9'0'0'0,"-7"-7"0"0"0,-1 4 0 0 0,3 7 0 0 0,7 10 0 0 0,10 8 0 0 0,9 16 0 0 0,2 15 0 0 0,3 14 0 0 0,4 6 0 0 0,-3 9 0 0 0,1 11 0 0 0,1 8 0 0 0,-3 10 0 0 0,1 15 0 0 0,1 23 0 0 0,2 22 0 0 0,6 24 0 0 0,3 15 0 0 0,5 14 0 0 0,1-4 0 0 0,4-11 0 0 0,-2-13 0 0 0,-1-17 0 0 0,-9-18 0 0 0,-8-24 0 0 0,-3-18 0 0 0,4-8 0 0 0,4-2 0 0 0,1-10 0 0 0,0-11 0 0 0,1-15 0 0 0,-4-23 0 0 0,-6-31 0 0 0,-11-30 0 0 0,-6-13 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29977 10954 16383 0 0,'0'4'0'0'0,"0"6"0"0"0,0 11 0 0 0,0 5 0 0 0,5 12 0 0 0,1 13 0 0 0,4 10 0 0 0,0 5 0 0 0,3 7 0 0 0,0 6 0 0 0,-4 2 0 0 0,3 1 0 0 0,-2-1 0 0 0,-2 0 0 0 0,-3-2 0 0 0,-2 5 0 0 0,-1 4 0 0 0,-2 6 0 0 0,5 9 0 0 0,0 9 0 0 0,0 7 0 0 0,-1 5 0 0 0,-1 5 0 0 0,-1 6 0 0 0,-1 2 0 0 0,-1 17 0 0 0,0 6 0 0 0,0-8 0 0 0,0-12 0 0 0,4-16 0 0 0,6-16 0 0 0,6-23 0 0 0,4-20 0 0 0,-1-17 0 0 0,1-18 0 0 0,-4-21 0 0 0,-3-22 0 0 0,-5-9 0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30533 11033 16383 0 0,'0'5'0'0'0,"0"5"0"0"0,0 6 0 0 0,4 8 0 0 0,7 15 0 0 0,4 12 0 0 0,6 8 0 0 0,2 11 0 0 0,3 6 0 0 0,1 9 0 0 0,0 7 0 0 0,4 5 0 0 0,-2 0 0 0 0,10 32 0 0 0,8 16 0 0 0,10 58 0 0 0,3 35 0 0 0,-8 11 0 0 0,-9 4 0 0 0,-11-10 0 0 0,-8-8 0 0 0,-2-11 0 0 0,-6-15 0 0 0,0-10 0 0 0,0-18 0 0 0,3-22 0 0 0,2-25 0 0 0,-2-30 0 0 0,0-29 0 0 0,1-32 0 0 0,-3-36 0 0 0,-4-45 0 0 0,-5-39 0 0 0,-3-7 0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31644 11033 16383 0 0,'-5'0'0'0'0,"-5"0"0"0"0,-2 5 0 0 0,7 5 0 0 0,7 15 0 0 0,5 15 0 0 0,4 20 0 0 0,1 17 0 0 0,3 17 0 0 0,3 10 0 0 0,3 15 0 0 0,2 12 0 0 0,7 21 0 0 0,1 23 0 0 0,14 66 0 0 0,0 27 0 0 0,-5 8 0 0 0,1-17 0 0 0,-7-25 0 0 0,-5-32 0 0 0,-3-35 0 0 0,-5-39 0 0 0,-7-22 0 0 0,-6-13 0 0 0,-4-7 0 0 0,2-11 0 0 0,-1-9 0 0 0,0-11 0 0 0,-2-24 0 0 0,-1-26 0 0 0,-1-14 0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32941 10716 16383 0 0,'0'4'0'0'0,"0"6"0"0"0,4 6 0 0 0,6 13 0 0 0,6 16 0 0 0,5 38 0 0 0,7 33 0 0 0,3 27 0 0 0,-3 29 0 0 0,2 25 0 0 0,1 23 0 0 0,3 19 0 0 0,1 3 0 0 0,3 0 0 0 0,-1-5 0 0 0,-1-8 0 0 0,-4-11 0 0 0,-2-18 0 0 0,3-15 0 0 0,0-22 0 0 0,-2-21 0 0 0,-1-21 0 0 0,-1-18 0 0 0,-2-9 0 0 0,4-3 0 0 0,1-4 0 0 0,-5-7 0 0 0,-7-13 0 0 0,-2-19 0 0 0,-5-21 0 0 0,-9-24 0 0 0,-9-17 0 0 0,-4-6 0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9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28204 11929 16383 0 0,'-4'-8'0'0'0,"7"-9"0"0"0,38-4 0 0 0,66-4 0 0 0,49 3 0 0 0,39 4 0 0 0,29 7 0 0 0,26 3 0 0 0,18 5 0 0 0,13-3 0 0 0,82 1 0 0 0,54-4 0 0 0,31-1 0 0 0,261 7 0 0 0,37 3 0 0 0,-77 6 0 0 0,-113 3 0 0 0,-138 3 0 0 0,-149 0 0 0 0,-133-2 0 0 0,-90-2 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28310 12615 16383 0 0,'5'0'0'0'0,"10"0"0"0"0,15 0 0 0 0,17 0 0 0 0,21 0 0 0 0,22 0 0 0 0,22 0 0 0 0,19 0 0 0 0,21 0 0 0 0,21-5 0 0 0,30-5 0 0 0,41-6 0 0 0,51-4 0 0 0,49-8 0 0 0,38-4 0 0 0,19 0 0 0 0,-1 1 0 0 0,-20 0 0 0 0,-30 7 0 0 0,-49 2 0 0 0,-48 5 0 0 0,-41 6 0 0 0,-31 4 0 0 0,-10 4 0 0 0,-8 2 0 0 0,-13 1 0 0 0,-20 1 0 0 0,-28 0 0 0 0,-30 4 0 0 0,-41 6 0 0 0,-40 6 0 0 0,-17-1 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28310 13223 16383 0 0,'5'0'0'0'0,"10"0"0"0"0,15 0 0 0 0,21-4 0 0 0,24-7 0 0 0,25 0 0 0 0,26-4 0 0 0,28-3 0 0 0,23 2 0 0 0,16 3 0 0 0,15-1 0 0 0,17-2 0 0 0,22-3 0 0 0,32-2 0 0 0,47 2 0 0 0,52 0 0 0 0,42 3 0 0 0,23 4 0 0 0,-5 5 0 0 0,-29 3 0 0 0,-40 2 0 0 0,-56 2 0 0 0,-55-4 0 0 0,-40-1 0 0 0,-32 0 0 0 0,-15-3 0 0 0,-20-1 0 0 0,-17 2 0 0 0,-28 2 0 0 0,-27 1 0 0 0,-36-2 0 0 0,-43-1 0 0 0,-39 1 0 0 0,-13 2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4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25056 11410 16383 0 0,'0'-4'0'0'0,"0"-7"0"0"0,0-9 0 0 0,4-11 0 0 0,11-8 0 0 0,16-7 0 0 0,11-4 0 0 0,12 1 0 0 0,10 6 0 0 0,7 0 0 0 0,1 4 0 0 0,1 4 0 0 0,1 3 0 0 0,2 3 0 0 0,0-2 0 0 0,2-1 0 0 0,4 1 0 0 0,2 6 0 0 0,0 2 0 0 0,3 1 0 0 0,4 5 0 0 0,-4 0 0 0 0,1 3 0 0 0,3 4 0 0 0,-1-1 0 0 0,2 2 0 0 0,7 2 0 0 0,5 3 0 0 0,7 1 0 0 0,6 2 0 0 0,10 0 0 0 0,0 2 0 0 0,7-1 0 0 0,1 0 0 0 0,-4 5 0 0 0,-3 6 0 0 0,-14 5 0 0 0,-8 4 0 0 0,-10 0 0 0 0,6 4 0 0 0,-2 3 0 0 0,1 1 0 0 0,-9-4 0 0 0,-7-2 0 0 0,1-4 0 0 0,-2-2 0 0 0,2-2 0 0 0,10-1 0 0 0,5-1 0 0 0,8-3 0 0 0,2 1 0 0 0,10-1 0 0 0,6-2 0 0 0,8-2 0 0 0,3-2 0 0 0,4-2 0 0 0,5-5 0 0 0,4-2 0 0 0,2-4 0 0 0,11-5 0 0 0,39-13 0 0 0,21-11 0 0 0,11-3 0 0 0,2-3 0 0 0,-1 1 0 0 0,-4 0 0 0 0,-2-2 0 0 0,-10-1 0 0 0,-15 2 0 0 0,-12 5 0 0 0,-17 4 0 0 0,-11 5 0 0 0,-22 6 0 0 0,-11 5 0 0 0,-12 4 0 0 0,-13 6 0 0 0,-24 4 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28601 14017 16383 0 0,'5'-4'0'0'0,"10"-2"0"0"0,15 1 0 0 0,25-4 0 0 0,30-5 0 0 0,27 1 0 0 0,20-3 0 0 0,24 2 0 0 0,16-1 0 0 0,13 2 0 0 0,16 3 0 0 0,18 3 0 0 0,20-1 0 0 0,26 0 0 0 0,48 2 0 0 0,55-3 0 0 0,39 1 0 0 0,21-4 0 0 0,0 2 0 0 0,-24 1 0 0 0,-42 3 0 0 0,-55 2 0 0 0,-54 2 0 0 0,-43 1 0 0 0,-27-4 0 0 0,-18 0 0 0 0,-10-5 0 0 0,-18 0 0 0 0,-25 2 0 0 0,-21 2 0 0 0,-35-3 0 0 0,-37 1 0 0 0,-21 1 0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28202 4153 16383 0 0,'-4'0'0'0'0,"-7"0"0"0"0,-4 5 0 0 0,-6 0 0 0 0,-2 5 0 0 0,-3 5 0 0 0,8-4 0 0 0,12-5 0 0 0,10-7 0 0 0,15-9 0 0 0,7-6 0 0 0,9 0 0 0 0,2-3 0 0 0,0 7 0 0 0,-7 14 0 0 0,-12 16 0 0 0,-14 13 0 0 0,-22 20 0 0 0,-11 4 0 0 0,-5 3 0 0 0,-2 0 0 0 0,2-10 0 0 0,14-17 0 0 0,21-19 0 0 0,13-20 0 0 0,23-17 0 0 0,18-19 0 0 0,13-13 0 0 0,-1-8 0 0 0,-3 5 0 0 0,-7 6 0 0 0,-10 14 0 0 0,-13 17 0 0 0,-16 18 0 0 0,-20 22 0 0 0,-19 22 0 0 0,-14 13 0 0 0,-10 6 0 0 0,-7 7 0 0 0,-3 1 0 0 0,4-6 0 0 0,10-9 0 0 0,17-14 0 0 0,20-16 0 0 0,35-26 0 0 0,19-21 0 0 0,15-14 0 0 0,14-6 0 0 0,3 2 0 0 0,-9 3 0 0 0,-7 4 0 0 0,-16 5 0 0 0,-16 11 0 0 0,-22 19 0 0 0,-18 18 0 0 0,-21 15 0 0 0,-24 16 0 0 0,-16 17 0 0 0,-6 7 0 0 0,1 4 0 0 0,9-1 0 0 0,14-9 0 0 0,11-16 0 0 0,17-16 0 0 0,16-18 0 0 0,23-16 0 0 0,12-17 0 0 0,18-14 0 0 0,15-5 0 0 0,10-11 0 0 0,1-1 0 0 0,-3 3 0 0 0,-5 6 0 0 0,-13 4 0 0 0,-12 13 0 0 0,-17 20 0 0 0,-17 18 0 0 0,-18 21 0 0 0,-17 17 0 0 0,-7 12 0 0 0,-7 10 0 0 0,-6-1 0 0 0,2-7 0 0 0,13-20 0 0 0,16-18 0 0 0,16-19 0 0 0,17-19 0 0 0,9-12 0 0 0,10-8 0 0 0,8-3 0 0 0,1-1 0 0 0,-3 6 0 0 0,-8 12 0 0 0,-10 12 0 0 0,-4 7 0 0 0,-1 3 0 0 0,-4 0 0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29572 4022 16383 0 0,'-9'8'0'0'0,"-20"17"0"0"0,-32 40 0 0 0,-10 12 0 0 0,3-2 0 0 0,8-10 0 0 0,19-19 0 0 0,25-23 0 0 0,25-24 0 0 0,18-21 0 0 0,19-15 0 0 0,15-10 0 0 0,5-6 0 0 0,-3 2 0 0 0,-9 4 0 0 0,-13 16 0 0 0,-23 21 0 0 0,-22 26 0 0 0,-25 23 0 0 0,-25 19 0 0 0,-11 12 0 0 0,-5 7 0 0 0,2 0 0 0 0,8-8 0 0 0,9-13 0 0 0,18-19 0 0 0,19-17 0 0 0,25-20 0 0 0,24-23 0 0 0,20-17 0 0 0,17-10 0 0 0,10-6 0 0 0,9-6 0 0 0,-7 3 0 0 0,-17 15 0 0 0,-25 25 0 0 0,-29 24 0 0 0,-20 20 0 0 0,-22 15 0 0 0,-20 13 0 0 0,-15 12 0 0 0,-5 3 0 0 0,5-6 0 0 0,17-13 0 0 0,17-19 0 0 0,27-20 0 0 0,27-19 0 0 0,27-18 0 0 0,14-13 0 0 0,9-8 0 0 0,0-6 0 0 0,-7 8 0 0 0,-11 10 0 0 0,-19 22 0 0 0,-26 25 0 0 0,-22 24 0 0 0,-23 20 0 0 0,-10 9 0 0 0,-7 7 0 0 0,-3 0 0 0 0,8-7 0 0 0,20-20 0 0 0,23-25 0 0 0,26-25 0 0 0,22-21 0 0 0,16-9 0 0 0,12-8 0 0 0,-3 3 0 0 0,-17 14 0 0 0,-18 15 0 0 0,-15 15 0 0 0,-20 10 0 0 0,-13 8 0 0 0,-15 5 0 0 0,-6-2 0 0 0,3-5 0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28414 5368 16383 0 0,'-4'0'0'0'0,"-11"9"0"0"0,-7 16 0 0 0,1 8 0 0 0,-1 3 0 0 0,7-5 0 0 0,16-7 0 0 0,16-17 0 0 0,14-18 0 0 0,29-30 0 0 0,16-16 0 0 0,23-12 0 0 0,-6 10 0 0 0,-32 24 0 0 0,-35 40 0 0 0,-31 28 0 0 0,-23 18 0 0 0,-12 3 0 0 0,1-2 0 0 0,12-14 0 0 0,15-19 0 0 0,18-16 0 0 0,17-23 0 0 0,22-16 0 0 0,17-11 0 0 0,11-1 0 0 0,-3-3 0 0 0,-3 4 0 0 0,-10 10 0 0 0,-15 15 0 0 0,-22 21 0 0 0,-20 19 0 0 0,-22 15 0 0 0,-17 16 0 0 0,-20 16 0 0 0,-3 2 0 0 0,12-10 0 0 0,25-19 0 0 0,24-21 0 0 0,26-22 0 0 0,18-15 0 0 0,5-12 0 0 0,4-1 0 0 0,-2 0 0 0 0,-6 11 0 0 0,-10 14 0 0 0,-11 11 0 0 0,-14 16 0 0 0,-12 7 0 0 0,-7 5 0 0 0,4-3 0 0 0,2-2 0 0 0,2-6 0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31378 5556 16383 0 0,'0'5'0'0'0,"-5"9"0"0"0,0 8 0 0 0,-5 8 0 0 0,-5 9 0 0 0,0 1 0 0 0,-1-1 0 0 0,1-3 0 0 0,8-12 0 0 0,10-15 0 0 0,8-13 0 0 0,7-10 0 0 0,5-12 0 0 0,8-5 0 0 0,2 1 0 0 0,0 3 0 0 0,-1 5 0 0 0,-5 11 0 0 0,-9 12 0 0 0,-10 14 0 0 0,-12 14 0 0 0,-10 11 0 0 0,-6 2 0 0 0,-5 4 0 0 0,-2-2 0 0 0,8-13 0 0 0,16-16 0 0 0,17-20 0 0 0,24-12 0 0 0,14-18 0 0 0,12-11 0 0 0,4-3 0 0 0,-1 4 0 0 0,-8 8 0 0 0,-18 20 0 0 0,-20 22 0 0 0,-27 23 0 0 0,-26 15 0 0 0,-21 14 0 0 0,-10 11 0 0 0,-7 6 0 0 0,3-4 0 0 0,9-15 0 0 0,19-16 0 0 0,20-19 0 0 0,23-18 0 0 0,18-13 0 0 0,11-10 0 0 0,9-5 0 0 0,0 2 0 0 0,-5 0 0 0 0,-10 9 0 0 0,-10 11 0 0 0,-7 11 0 0 0,-5 13 0 0 0,-4 8 0 0 0,-7-2 0 0 0,-1 0 0 0 0,4-5 0 0 0,2-5 0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33359 7197 16383 0 0,'-4'4'0'0'0,"-11"11"0"0"0,-7 7 0 0 0,-4 8 0 0 0,-6 8 0 0 0,-7 7 0 0 0,3 0 0 0 0,4-4 0 0 0,6-4 0 0 0,14-12 0 0 0,11-16 0 0 0,16-18 0 0 0,14-15 0 0 0,16-14 0 0 0,8-4 0 0 0,0-4 0 0 0,-5 2 0 0 0,-6 3 0 0 0,-6 9 0 0 0,-8 15 0 0 0,-10 18 0 0 0,-12 14 0 0 0,-16 13 0 0 0,-11 20 0 0 0,-10 14 0 0 0,-9 6 0 0 0,-6 5 0 0 0,-1-2 0 0 0,5-8 0 0 0,13-19 0 0 0,15-22 0 0 0,25-23 0 0 0,23-21 0 0 0,14-19 0 0 0,13-16 0 0 0,4-12 0 0 0,0 2 0 0 0,-6 7 0 0 0,-9 15 0 0 0,-13 18 0 0 0,-17 24 0 0 0,-17 25 0 0 0,-17 21 0 0 0,-20 18 0 0 0,-13 16 0 0 0,-2 12 0 0 0,-3 0 0 0 0,0-2 0 0 0,4-7 0 0 0,9-13 0 0 0,22-26 0 0 0,30-38 0 0 0,31-37 0 0 0,25-31 0 0 0,15-17 0 0 0,10-12 0 0 0,3 0 0 0 0,-7 9 0 0 0,-18 13 0 0 0,-17 15 0 0 0,-18 21 0 0 0,-20 17 0 0 0,-17 21 0 0 0,-17 23 0 0 0,-15 20 0 0 0,-15 16 0 0 0,-8 11 0 0 0,0 11 0 0 0,1 0 0 0 0,10-10 0 0 0,8-12 0 0 0,19-22 0 0 0,20-21 0 0 0,24-28 0 0 0,21-24 0 0 0,19-16 0 0 0,7-13 0 0 0,0 0 0 0 0,-4 7 0 0 0,-9 12 0 0 0,-15 23 0 0 0,-16 20 0 0 0,-16 22 0 0 0,-16 21 0 0 0,-17 22 0 0 0,-8 8 0 0 0,-5 5 0 0 0,3-1 0 0 0,7-10 0 0 0,15-20 0 0 0,23-26 0 0 0,22-27 0 0 0,13-15 0 0 0,2-9 0 0 0,-8-4 0 0 0,-7 9 0 0 0,-10 14 0 0 0,-9 16 0 0 0,-9 18 0 0 0,-10 13 0 0 0,-10 10 0 0 0,-11 1 0 0 0,-3-7 0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28443 11478 16383 0 0,'0'-4'0'0'0,"0"-6"0"0"0,0-6 0 0 0,0-5 0 0 0,4 2 0 0 0,2-5 0 0 0,0-3 0 0 0,-2-1 0 0 0,4 0 0 0 0,0 0 0 0 0,-2 9 0 0 0,-1 17 0 0 0,-6 17 0 0 0,-3 16 0 0 0,-1 10 0 0 0,-4 12 0 0 0,0 11 0 0 0,1-2 0 0 0,7-16 0 0 0,3-20 0 0 0,10-23 0 0 0,7-21 0 0 0,10-12 0 0 0,4-9 0 0 0,1-3 0 0 0,-1 5 0 0 0,-2 10 0 0 0,-6 14 0 0 0,-7 13 0 0 0,-7 15 0 0 0,-5 15 0 0 0,-8 10 0 0 0,-4 8 0 0 0,0 0 0 0 0,-5-9 0 0 0,5-15 0 0 0,12-20 0 0 0,10-20 0 0 0,10-20 0 0 0,10-18 0 0 0,8-8 0 0 0,0-2 0 0 0,-2 5 0 0 0,-5 8 0 0 0,-7 18 0 0 0,-15 22 0 0 0,-13 27 0 0 0,-16 20 0 0 0,-11 16 0 0 0,-9 13 0 0 0,-3 4 0 0 0,4-5 0 0 0,13-18 0 0 0,13-21 0 0 0,18-24 0 0 0,10-16 0 0 0,7-10 0 0 0,3-1 0 0 0,0 8 0 0 0,-5 12 0 0 0,-2 7 0 0 0,-6 8 0 0 0,-1 6 0 0 0,1 1 0 0 0,6-2 0 0 0,-1-3 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29496 11060 16383 0 0,'-4'4'0'0'0,"-7"2"0"0"0,0 8 0 0 0,-8 11 0 0 0,-5 10 0 0 0,-3 12 0 0 0,-1 8 0 0 0,0 2 0 0 0,0 1 0 0 0,1-6 0 0 0,4-6 0 0 0,7-16 0 0 0,10-18 0 0 0,10-19 0 0 0,14-17 0 0 0,13-14 0 0 0,5-13 0 0 0,5-8 0 0 0,0 3 0 0 0,-2 6 0 0 0,-3 7 0 0 0,-13 20 0 0 0,-10 18 0 0 0,-12 19 0 0 0,-10 16 0 0 0,-3 11 0 0 0,-5 4 0 0 0,1-2 0 0 0,3-4 0 0 0,8-8 0 0 0,10-18 0 0 0,17-12 0 0 0,13-19 0 0 0,10-15 0 0 0,10-16 0 0 0,5-7 0 0 0,-3 0 0 0 0,-8 11 0 0 0,-11 21 0 0 0,-17 23 0 0 0,-16 26 0 0 0,-14 21 0 0 0,-10 13 0 0 0,-5 3 0 0 0,1-2 0 0 0,-1-13 0 0 0,10-23 0 0 0,10-20 0 0 0,11-15 0 0 0,4-10 0 0 0,0-1 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28466 11985 16383 0 0,'-4'0'0'0'0,"-6"13"0"0"0,-11 22 0 0 0,-5 15 0 0 0,1 2 0 0 0,1-3 0 0 0,4-6 0 0 0,6-5 0 0 0,9-9 0 0 0,11-14 0 0 0,7-14 0 0 0,16-12 0 0 0,7-8 0 0 0,11-10 0 0 0,28-17 0 0 0,6-2 0 0 0,-11 18 0 0 0,-18 16 0 0 0,-17 17 0 0 0,-14 16 0 0 0,-12 9 0 0 0,-7 4 0 0 0,-3-7 0 0 0,2-9 0 0 0,6-15 0 0 0,10-21 0 0 0,16-21 0 0 0,11-12 0 0 0,2-1 0 0 0,2 4 0 0 0,-2 10 0 0 0,-9 17 0 0 0,-12 21 0 0 0,-8 19 0 0 0,-9 21 0 0 0,-9 16 0 0 0,-5 4 0 0 0,-1 1 0 0 0,0-5 0 0 0,2-8 0 0 0,6-11 0 0 0,7-17 0 0 0,6-15 0 0 0,6-12 0 0 0,4-10 0 0 0,2-1 0 0 0,-4-2 0 0 0,0 3 0 0 0,-5 9 0 0 0,-4 11 0 0 0,-6 9 0 0 0,-3 8 0 0 0,-2 5 0 0 0,2-6 0 0 0,6-6 0 0 0,0-9 0 0 0,4-9 0 0 0,-1-4 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31087 8968 16383 0 0,'-5'0'0'0'0,"0"-5"0"0"0,-5 0 0 0 0,-1-5 0 0 0,2-5 0 0 0,-2 0 0 0 0,-3-1 0 0 0,0 5 0 0 0,7 10 0 0 0,10 5 0 0 0,3 6 0 0 0,6 6 0 0 0,5 5 0 0 0,0 2 0 0 0,1-1 0 0 0,-3-2 0 0 0,2-3 0 0 0,-4 5 0 0 0,2 2 0 0 0,-3 1 0 0 0,-2 2 0 0 0,-4 4 0 0 0,-2 2 0 0 0,-3 4 0 0 0,4 0 0 0 0,1 3 0 0 0,-1-2 0 0 0,-2 2 0 0 0,0 4 0 0 0,-1 2 0 0 0,-2 2 0 0 0,1-2 0 0 0,-1 0 0 0 0,-1 5 0 0 0,1 2 0 0 0,0-2 0 0 0,0-2 0 0 0,0-5 0 0 0,0-5 0 0 0,4-9 0 0 0,6-10 0 0 0,2-13 0 0 0,-7-12 0 0 0,-3-5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4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26882 10180 16383 0 0,'8'0'0'0'0,"13"0"0"0"0,11 0 0 0 0,22 0 0 0 0,24 5 0 0 0,25 1 0 0 0,22-1 0 0 0,15 0 0 0 0,38-2 0 0 0,10-1 0 0 0,0-1 0 0 0,-10-1 0 0 0,-9 0 0 0 0,-11 0 0 0 0,-2 0 0 0 0,0 0 0 0 0,3-1 0 0 0,6 1 0 0 0,11 0 0 0 0,10-4 0 0 0,13-2 0 0 0,8 0 0 0 0,0 2 0 0 0,0 1 0 0 0,0 1 0 0 0,-4-4 0 0 0,-6 0 0 0 0,-1 0 0 0 0,-3-2 0 0 0,1-6 0 0 0,7-8 0 0 0,40-14 0 0 0,10-9 0 0 0,-2 2 0 0 0,-14 5 0 0 0,-19 4 0 0 0,-20 7 0 0 0,-21 10 0 0 0,-41 6 0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30850 9628 16383 0 0,'5'0'0'0'0,"5"0"0"0"0,6 0 0 0 0,4 4 0 0 0,4 6 0 0 0,2 6 0 0 0,0 4 0 0 0,1 4 0 0 0,0 2 0 0 0,-4 5 0 0 0,2 2 0 0 0,2 4 0 0 0,0-4 0 0 0,0 1 0 0 0,0 3 0 0 0,0 1 0 0 0,0 1 0 0 0,-1 4 0 0 0,-4-1 0 0 0,-2-3 0 0 0,0-5 0 0 0,-3-3 0 0 0,-4-2 0 0 0,-5-2 0 0 0,1-6 0 0 0,-2-1 0 0 0,4-5 0 0 0,3-9 0 0 0,4-10 0 0 0,4-8 0 0 0,2-8 0 0 0,1-4 0 0 0,1-2 0 0 0,1-6 0 0 0,0-10 0 0 0,-1-8 0 0 0,-4-3 0 0 0,-6 2 0 0 0,-1 2 0 0 0,1-1 0 0 0,-2 1 0 0 0,1-2 0 0 0,-2 1 0 0 0,1 3 0 0 0,-2 1 0 0 0,-3 4 0 0 0,2 5 0 0 0,-2 4 0 0 0,-1 4 0 0 0,-3 1 0 0 0,2 7 0 0 0,5 10 0 0 0,4 12 0 0 0,0 10 0 0 0,-3 4 0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1:05:34.3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5608 7439 16383 0 0,'-6'0'0'0'0,"-1"5"0"0"0,-6 9 0 0 0,-1 6 0 0 0,3 6 0 0 0,54 159 0 0 0,25 87 0 0 0,2 3 0 0 0,-6 0 0 0 0,-14-40 0 0 0,-15-55 0 0 0,-14-52 0 0 0,-10-43 0 0 0,-7 125 0 0 0,-4 48 0 0 0,-3-13 0 0 0,0-37 0 0 0,-5-2 0 0 0,-2-26 0 0 0,1-37 0 0 0,2-37 0 0 0,3-26 0 0 0,1-20 0 0 0,7 191 0 0 0,4 63 0 0 0,-1-16 0 0 0,-7 28 0 0 0,-3-37 0 0 0,-1-61 0 0 0,0-64 0 0 0,1-49 0 0 0,0-38 0 0 0,2 54 0 0 0,5 164 0 0 0,4 37 0 0 0,-1-32 0 0 0,-1-38 0 0 0,-2-53 0 0 0,-1-56 0 0 0,-2-48 0 0 0,0-36 0 0 0,-1 27 0 0 0,0 2 0 0 0,0 3 0 0 0,-1-11 0 0 0,161-21 0 0 0,114-21 0 0 0,23-20 0 0 0,-27-14 0 0 0,-50-10 0 0 0,-43-5 0 0 0,55-2 0 0 0,6-2 0 0 0,-32-4 0 0 0,-34-2 0 0 0,-35 2 0 0 0,-18-4 0 0 0,148-17 0 0 0,245-25 0 0 0,40-10 0 0 0,-55 6 0 0 0,-16 8 0 0 0,-79 13 0 0 0,-90 12 0 0 0,-92 11 0 0 0,-73 8 0 0 0,-49 5 0 0 0,157 3 0 0 0,225 1 0 0 0,40 0 0 0 0,-61 1 0 0 0,-97-2 0 0 0,-43 1 0 0 0,-63-2 0 0 0,-70 1 0 0 0,-56-1 0 0 0,-43 0 0 0 0,-31-1 0 0 0,77-4 0 0 0,28-3 0 0 0,-8 1 0 0 0,-87-199 0 0 0,-55-80 0 0 0,-34-4 0 0 0,-26 31 0 0 0,-4 48 0 0 0,2 42 0 0 0,-31-81 0 0 0,-7-9 0 0 0,11 28 0 0 0,14 36 0 0 0,17 40 0 0 0,18 29 0 0 0,-16-283 0 0 0,0-95 0 0 0,8 27 0 0 0,4 84 0 0 0,8 101 0 0 0,2 28 0 0 0,6 47 0 0 0,5 54 0 0 0,5 50 0 0 0,3 32 0 0 0,3 25 0 0 0,1 4 0 0 0,13-188 0 0 0,3-65 0 0 0,-1 14 0 0 0,-2 50 0 0 0,-4 27 0 0 0,-4 44 0 0 0,-19-6 0 0 0,-13 21 0 0 0,-8 31 0 0 0,-237 20 0 0 0,-90 27 0 0 0,6 27 0 0 0,46 22 0 0 0,64 16 0 0 0,57 9 0 0 0,-64 6 0 0 0,-7 2 0 0 0,29 1 0 0 0,38-2 0 0 0,33 0 0 0 0,34-2 0 0 0,-100 16 0 0 0,-301 34 0 0 0,-67 8 0 0 0,57-7 0 0 0,107-11 0 0 0,42-20 0 0 0,75-13 0 0 0,80-7 0 0 0,73-6 0 0 0,53-1 0 0 0,33 1 0 0 0,-290 17 0 0 0,-89 1 0 0 0,22-2 0 0 0,78-2 0 0 0,41-4 0 0 0,70-3 0 0 0,69-1 0 0 0,58-2 0 0 0,-19 6 0 0 0,7 1 0 0 0,25-1 0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1:05:34.3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6226 7329 16383 0 0,'-11'6'0'0'0,"-4"13"0"0"0,0 9 0 0 0,21 182 0 0 0,14 67 0 0 0,10-2 0 0 0,5-49 0 0 0,-3-56 0 0 0,-7-51 0 0 0,-8-35 0 0 0,16 31 0 0 0,3 7 0 0 0,-6-5 0 0 0,-1-17 0 0 0,-6-15 0 0 0,-7-9 0 0 0,-6-13 0 0 0,-5-5 0 0 0,-9 130 0 0 0,-15 198 0 0 0,-10 44 0 0 0,0-38 0 0 0,-1-75 0 0 0,-1 10 0 0 0,5-37 0 0 0,6-58 0 0 0,8-62 0 0 0,5-55 0 0 0,3-35 0 0 0,44 174 0 0 0,13 49 0 0 0,-1-20 0 0 0,-4-54 0 0 0,1-8 0 0 0,-7-36 0 0 0,-12-44 0 0 0,-10-40 0 0 0,-3-3 0 0 0,-22 72 0 0 0,-9 14 0 0 0,-9-13 0 0 0,0-47 0 0 0,4-45 0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1:05:34.3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7038 7435 16383 0 0,'0'6'0'0'0,"0"7"0"0"0,0 8 0 0 0,0 5 0 0 0,17 124 0 0 0,6 59 0 0 0,-1 0 0 0 0,-5-18 0 0 0,-4-31 0 0 0,-6-31 0 0 0,-3-20 0 0 0,-2 51 0 0 0,-2 21 0 0 0,5-9 0 0 0,2-16 0 0 0,-1-24 0 0 0,-1-22 0 0 0,4-14 0 0 0,1 354 0 0 0,-1 129 0 0 0,-3-18 0 0 0,-2-92 0 0 0,-7-115 0 0 0,-4-20 0 0 0,0-61 0 0 0,1-67 0 0 0,2-56 0 0 0,1-42 0 0 0,29 183 0 0 0,11 47 0 0 0,-1-28 0 0 0,-6-61 0 0 0,-9-67 0 0 0,-2-30 0 0 0,1-41 0 0 0,-2-40 0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1:05:34.3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7846 7461 16383 0 0,'0'331'0'0'0,"0"148"0"0"0,0 5 0 0 0,-12 96 0 0 0,-3-38 0 0 0,1-95 0 0 0,2-112 0 0 0,4-96 0 0 0,2-76 0 0 0,44 388 0 0 0,14 119 0 0 0,-2-43 0 0 0,-3-123 0 0 0,-10-136 0 0 0,-11-118 0 0 0,-4-40 0 0 0,-6-32 0 0 0,0-41 0 0 0,-3-39 0 0 0,-3-23 0 0 0,-4-20 0 0 0,-3-13 0 0 0,-1 15 0 0 0,-2-2 0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1:05:34.3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8599 7355 16383 0 0,'6'35'0'0'0,"7"16"0"0"0,2 5 0 0 0,-8 570 0 0 0,1 194 0 0 0,0-24 0 0 0,14 40 0 0 0,4-105 0 0 0,-2-160 0 0 0,0-165 0 0 0,-3-135 0 0 0,-7-96 0 0 0,-4-67 0 0 0,-5-34 0 0 0,32 295 0 0 0,9 84 0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1:05:34.3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9419 7435 16383 0 0,'6'91'0'0'0,"2"48"0"0"0,5 16 0 0 0,0 0 0 0 0,4-16 0 0 0,-1-13 0 0 0,-3 136 0 0 0,-4 41 0 0 0,-4-14 0 0 0,-2-39 0 0 0,-2-45 0 0 0,-1-35 0 0 0,0-28 0 0 0,-1-22 0 0 0,57 538 0 0 0,19 164 0 0 0,-3-42 0 0 0,-8-146 0 0 0,-15-166 0 0 0,-5-70 0 0 0,-3-97 0 0 0,-10-94 0 0 0,-9-77 0 0 0,-3-60 0 0 0,-5-54 0 0 0,-5-29 0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1:05:34.3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10530 7329 16383 0 0,'6'29'0'0'0,"2"14"0"0"0,5 7 0 0 0,0 5 0 0 0,-2 5 0 0 0,-2 614 0 0 0,-4 215 0 0 0,-2-22 0 0 0,-1-140 0 0 0,4-148 0 0 0,1-156 0 0 0,6 15 0 0 0,-1-43 0 0 0,-1-72 0 0 0,-3-80 0 0 0,-3-58 0 0 0,-2-49 0 0 0,44 146 0 0 0,14 25 0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1:05:34.3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11589 7329 16383 0 0,'0'108'0'0'0,"0"48"0"0"0,0 25 0 0 0,0 5 0 0 0,17 620 0 0 0,6 191 0 0 0,4-52 0 0 0,-2-164 0 0 0,1-197 0 0 0,1-181 0 0 0,-4-137 0 0 0,22 30 0 0 0,10 15 0 0 0,1-33 0 0 0,-9-47 0 0 0,-12-58 0 0 0,-13-52 0 0 0,-9-40 0 0 0,-14-35 0 0 0,-5-25 0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1:05:34.3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5556 8291 16383 0 0,'29'5'0'0'0,"20"8"0"0"0,14 2 0 0 0,18 4 0 0 0,14-1 0 0 0,12-4 0 0 0,900-22 0 0 0,302-8 0 0 0,-43-3 0 0 0,-209 3 0 0 0,-261-2 0 0 0,-3-21 0 0 0,-120-4 0 0 0,-163 6 0 0 0,-145 9 0 0 0,-124 15 0 0 0,35 4 0 0 0,-30 3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4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26325 15158 16383 0 0,'-4'0'0'0'0,"-6"0"0"0"0,-2-4 0 0 0,2-7 0 0 0,7-5 0 0 0,8 1 0 0 0,16 1 0 0 0,23 4 0 0 0,26 4 0 0 0,23-2 0 0 0,26 1 0 0 0,20 1 0 0 0,21 6 0 0 0,54 4 0 0 0,26 5 0 0 0,4 0 0 0 0,-15 5 0 0 0,-18-2 0 0 0,-20 3 0 0 0,-19-2 0 0 0,-13 2 0 0 0,-12 6 0 0 0,-3 5 0 0 0,-5 2 0 0 0,-4 5 0 0 0,-3 2 0 0 0,-2 3 0 0 0,0 0 0 0 0,-10-3 0 0 0,-3-2 0 0 0,-4 2 0 0 0,-3-1 0 0 0,-3-1 0 0 0,-2-2 0 0 0,4-3 0 0 0,4 0 0 0 0,2-2 0 0 0,7-4 0 0 0,0-2 0 0 0,7-5 0 0 0,3-4 0 0 0,5-5 0 0 0,-3-2 0 0 0,-1-3 0 0 0,-3-1 0 0 0,0-10 0 0 0,4-7 0 0 0,-4-10 0 0 0,4-13 0 0 0,0-13 0 0 0,-1-3 0 0 0,0-4 0 0 0,-1-1 0 0 0,-5 1 0 0 0,2 2 0 0 0,-4 6 0 0 0,0 8 0 0 0,1 7 0 0 0,-5 5 0 0 0,1 4 0 0 0,1 7 0 0 0,1 2 0 0 0,-2 4 0 0 0,-5 5 0 0 0,-21 5 0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1:05:34.3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5770 9290 16383 0 0,'-6'0'0'0'0,"4"0"0"0"0,8 6 0 0 0,15 2 0 0 0,20-1 0 0 0,243 4 0 0 0,175 1 0 0 0,934-53 0 0 0,246-20 0 0 0,-93 0 0 0 0,-286 11 0 0 0,-231-3 0 0 0,-292 7 0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1:05:34.3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6006 10131 16383 0 0,'177'6'0'0'0,"92"2"0"0"0,41-1 0 0 0,394-7 0 0 0,112-9 0 0 0,-42-3 0 0 0,610-40 0 0 0,70-11 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1:05:34.3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5980 10974 16383 0 0,'786'-28'0'0'0,"300"-16"0"0"0,11-5 0 0 0,-142 0 0 0 0,-187 2 0 0 0,-191 9 0 0 0,-153 6 0 0 0,46 8 0 0 0,-1 8 0 0 0,-52 6 0 0 0,-73 6 0 0 0,-73 3 0 0 0,-54 2 0 0 0,-46 1 0 0 0,84-7 0 0 0,-2-1 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1:05:34.3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6191 11885 16383 0 0,'741'6'0'0'0,"290"-4"0"0"0,403-42 0 0 0,-15-20 0 0 0,-219 0 0 0 0,-291 11 0 0 0,-271 13 0 0 0,-217 12 0 0 0,101 12 0 0 0,-40 6 0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1:05:34.38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6165 12915 16383 0 0,'655'-40'0'0'0,"280"-13"0"0"0,8 2 0 0 0,203-12 0 0 0,-52-2 0 0 0,-180 10 0 0 0,-209 15 0 0 0,-198 8 0 0 0,-155 10 0 0 0,-110 3 0 0 0,327-19 0 0 0,65-2 0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1:05:34.3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10663 10084 16383 0 0,'125'-11'0'0'0,"59"-5"0"0"0,9-4 0 0 0,-10 1 0 0 0,-26 4 0 0 0,-22 4 0 0 0,57 4 0 0 0,18 3 0 0 0,-20 3 0 0 0,-37 1 0 0 0,-33 0 0 0 0,-31 1 0 0 0,-25 0 0 0 0,39-17 0 0 0,2-7 0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1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8859 7461 16383 0 0,'-5'0'0'0'0,"-7"0"0"0"0,-5 5 0 0 0,-6 2 0 0 0,1 4 0 0 0,0 1 0 0 0,3 3 0 0 0,5 4 0 0 0,5 3 0 0 0,-1-1 0 0 0,-3 0 0 0 0,-1 2 0 0 0,3 2 0 0 0,-1 1 0 0 0,0 2 0 0 0,3 0 0 0 0,3 1 0 0 0,7 1 0 0 0,4-1 0 0 0,6-4 0 0 0,6-2 0 0 0,5-5 0 0 0,3-5 0 0 0,3-1 0 0 0,2-1 0 0 0,0-3 0 0 0,1-3 0 0 0,-1-7 0 0 0,0-4 0 0 0,-5-5 0 0 0,-2-6 0 0 0,0-5 0 0 0,-4-4 0 0 0,-5-2 0 0 0,-5-1 0 0 0,-4-2 0 0 0,-3-4 0 0 0,-1-2 0 0 0,-2 1 0 0 0,-5 6 0 0 0,-2 4 0 0 0,-4 0 0 0 0,-5 1 0 0 0,-5 4 0 0 0,-3 10 0 0 0,2 13 0 0 0,0 11 0 0 0,-5 7 0 0 0,1 1 0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1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9446 7748 16383 0 0,'0'-5'0'0'0,"5"-7"0"0"0,2-6 0 0 0,4-4 0 0 0,1-5 0 0 0,-3-2 0 0 0,-1-1 0 0 0,-3 0 0 0 0,2-1 0 0 0,6 11 0 0 0,5 13 0 0 0,10 18 0 0 0,-1 12 0 0 0,-3 17 0 0 0,-8 12 0 0 0,-5 6 0 0 0,-5-1 0 0 0,-3-5 0 0 0,-3-12 0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1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10345 7587 16383 0 0,'0'-5'0'0'0,"5"-1"0"0"0,7-6 0 0 0,6 1 0 0 0,5-4 0 0 0,3 1 0 0 0,8-2 0 0 0,3 1 0 0 0,-6-1 0 0 0,-2-3 0 0 0,-6-3 0 0 0,-3-3 0 0 0,1 2 0 0 0,-3 11 0 0 0,-5 12 0 0 0,0 11 0 0 0,-1 9 0 0 0,-4 6 0 0 0,-2 8 0 0 0,-3 3 0 0 0,-2 1 0 0 0,-1 3 0 0 0,0 1 0 0 0,-1 2 0 0 0,1-1 0 0 0,-1-3 0 0 0,1-4 0 0 0,0-2 0 0 0,0-7 0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1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11415 7463 16383 0 0,'-5'0'0'0'0,"-7"5"0"0"0,-6 6 0 0 0,0 7 0 0 0,-2 5 0 0 0,3 3 0 0 0,4 3 0 0 0,4 1 0 0 0,3 6 0 0 0,9 1 0 0 0,8-6 0 0 0,2-3 0 0 0,9-1 0 0 0,11-5 0 0 0,4-7 0 0 0,6-5 0 0 0,11-5 0 0 0,1-8 0 0 0,1-4 0 0 0,-4-5 0 0 0,-6-6 0 0 0,-6-9 0 0 0,-14-30 0 0 0,-12-11 0 0 0,-18 7 0 0 0,-19 13 0 0 0,-10 15 0 0 0,-9 14 0 0 0,-8 9 0 0 0,0 6 0 0 0,-1 10 0 0 0,7 8 0 0 0,7 7 0 0 0,9 9 0 0 0,5 1 0 0 0,6-6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4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16298 14288 16383 0 0,'-4'0'0'0'0,"2"4"0"0"0,7 2 0 0 0,11 8 0 0 0,16 7 0 0 0,15 8 0 0 0,10 8 0 0 0,12 11 0 0 0,33 20 0 0 0,23 11 0 0 0,7 5 0 0 0,8-2 0 0 0,1 2 0 0 0,9 0 0 0 0,0-5 0 0 0,10 1 0 0 0,5 1 0 0 0,4-1 0 0 0,10 0 0 0 0,0-1 0 0 0,-4 0 0 0 0,4-1 0 0 0,-2-9 0 0 0,4-3 0 0 0,7-4 0 0 0,6 1 0 0 0,6-2 0 0 0,8-6 0 0 0,9-4 0 0 0,3-2 0 0 0,3-1 0 0 0,0 1 0 0 0,0-4 0 0 0,4-4 0 0 0,1-11 0 0 0,3-9 0 0 0,1-4 0 0 0,6-5 0 0 0,6-1 0 0 0,1-1 0 0 0,-1 2 0 0 0,-6-2 0 0 0,-5-2 0 0 0,-2-2 0 0 0,0-3 0 0 0,-1-6 0 0 0,-3-6 0 0 0,-9-7 0 0 0,-8-1 0 0 0,-7-5 0 0 0,-8-9 0 0 0,-11-12 0 0 0,-9-12 0 0 0,-9-5 0 0 0,-6-6 0 0 0,-4-9 0 0 0,-10-6 0 0 0,-13 3 0 0 0,-11-3 0 0 0,-22 8 0 0 0,-37 20 0 0 0,-38 24 0 0 0,-23 17 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1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12091 7747 16383 0 0,'5'0'0'0'0,"2"-5"0"0"0,4-7 0 0 0,1-6 0 0 0,-2-5 0 0 0,-3 7 0 0 0,-2 10 0 0 0,3 12 0 0 0,4 9 0 0 0,7 8 0 0 0,3-1 0 0 0,4 2 0 0 0,8-4 0 0 0,2-6 0 0 0,5-4 0 0 0,1-9 0 0 0,3-10 0 0 0,4-4 0 0 0,-7-4 0 0 0,-5-4 0 0 0,-9-4 0 0 0,-9-2 0 0 0,-8-2 0 0 0,-11 0 0 0 0,-10-1 0 0 0,-14 5 0 0 0,-12 1 0 0 0,-25 6 0 0 0,-7 10 0 0 0,-2 6 0 0 0,6 15 0 0 0,14 8 0 0 0,10 12 0 0 0,12 0 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1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13361 7705 16383 0 0,'0'-5'0'0'0,"0"-6"0"0"0,5-7 0 0 0,7-5 0 0 0,11-4 0 0 0,1-7 0 0 0,3-2 0 0 0,0-6 0 0 0,2-5 0 0 0,-5 0 0 0 0,-6 14 0 0 0,-7 16 0 0 0,6 32 0 0 0,-1 28 0 0 0,-3 16 0 0 0,-3 4 0 0 0,-4-5 0 0 0,-3-6 0 0 0,3-8 0 0 0,1-11 0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1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14395 7757 16383 0 0,'-5'0'0'0'0,"-2"-5"0"0"0,6-2 0 0 0,3-4 0 0 0,5-1 0 0 0,2 2 0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1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14711 7729 16383 0 0,'0'-5'0'0'0,"0"-7"0"0"0,0-1 0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1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14949 7646 16383 0 0,'5'0'0'0'0,"7"0"0"0"0,6 0 0 0 0,5 0 0 0 0,-2 0 0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1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15822 7463 16383 0 0,'0'-5'0'0'0,"0"-2"0"0"0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1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16007 7465 16383 0 0,'25'-5'0'0'0,"18"-2"0"0"0,26-4 0 0 0,2-1 0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1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16485 7439 16383 0 0,'0'-5'0'0'0,"0"-7"0"0"0,-5 0 0 0 0,-2 0 0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1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8811 8944 16383 0 0,'5'-5'0'0'0,"2"-2"0"0"0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1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8996 9000 16383 0 0,'0'-5'0'0'0,"5"-2"0"0"0,2-4 0 0 0,-1-1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44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24633 15213 16383 0 0,'-5'-4'0'0'0,"4"-2"0"0"0,10 5 0 0 0,17 2 0 0 0,22 2 0 0 0,20 4 0 0 0,29 5 0 0 0,21 1 0 0 0,21 3 0 0 0,17 2 0 0 0,14 3 0 0 0,-1 3 0 0 0,-2 5 0 0 0,-11 3 0 0 0,-16 0 0 0 0,-18 4 0 0 0,-25 4 0 0 0,-25 8 0 0 0,-28 10 0 0 0,-28 8 0 0 0,-28 15 0 0 0,-35 16 0 0 0,-31 17 0 0 0,-34 12 0 0 0,-23 11 0 0 0,-21 4 0 0 0,-14 5 0 0 0,-9-1 0 0 0,-5-3 0 0 0,7-7 0 0 0,15-10 0 0 0,23-8 0 0 0,30-15 0 0 0,34-21 0 0 0,29-19 0 0 0,23-21 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18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9631 8916 16383 0 0,'0'0'0'0'0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1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9816 8943 16383 0 0,'10'0'0'0'0,"8"0"0"0"0,2 0 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1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10557 8892 16383 0 0,'0'-5'0'0'0,"0"-2"0"0"0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18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10689 8918 16383 0 0,'5'-5'0'0'0,"12"-1"0"0"0,2-1 0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1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11355 8918 16383 0 0,'-5'0'0'0'0,"-7"0"0"0"0,-6 0 0 0 0,10-5 0 0 0,12-1 0 0 0,4-1 0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1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11589 8916 16383 0 0,'5'0'0'0'0,"7"0"0"0"0,6 0 0 0 0,4 0 0 0 0,0 0 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1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12409 8813 16383 0 0,'5'-5'0'0'0,"7"-1"0"0"0,6-1 0 0 0,5 2 0 0 0,3 7 0 0 0,3 2 0 0 0,5 1 0 0 0,3 0 0 0 0,-5-2 0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09T10:40:48.46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8652 8493 16383 0 0,'0'7'0'0'0,"0"8"0"0"0,0 9 0 0 0,0 7 0 0 0,0 5 0 0 0,0 3 0 0 0,0 1 0 0 0,0 1 0 0 0,0 0 0 0 0,0 0 0 0 0,0-1 0 0 0,0 0 0 0 0,0 0 0 0 0,0 0 0 0 0,0-1 0 0 0,0 0 0 0 0,0 0 0 0 0,0 1 0 0 0,0-1 0 0 0,0 0 0 0 0,0 1 0 0 0,0-1 0 0 0,0 0 0 0 0,0 0 0 0 0,0 1 0 0 0,7-8 0 0 0,1-1 0 0 0,1 0 0 0 0,-2 1 0 0 0,-2 3 0 0 0,-2-6 0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09T10:40:48.47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8573 9155 16383 0 0,'0'6'0'0'0,"0"10"0"0"0,0 8 0 0 0,0 7 0 0 0,6-2 0 0 0,10-6 0 0 0,1 0 0 0 0,-2 3 0 0 0,4-4 0 0 0,4-4 0 0 0,6-7 0 0 0,-3-10 0 0 0,2-14 0 0 0,-5-10 0 0 0,1-1 0 0 0,-3-4 0 0 0,-7-4 0 0 0,-4-2 0 0 0,2 4 0 0 0,0 7 0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08T08:10:03.07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8652 8493 16383 0 0,'0'7'0'0'0,"0"8"0"0"0,0 9 0 0 0,0 7 0 0 0,0 5 0 0 0,0 3 0 0 0,0 1 0 0 0,0 1 0 0 0,0 0 0 0 0,0 0 0 0 0,0-1 0 0 0,0 0 0 0 0,0 0 0 0 0,0 0 0 0 0,0-1 0 0 0,0 0 0 0 0,0 0 0 0 0,0 1 0 0 0,0-1 0 0 0,0 0 0 0 0,0 1 0 0 0,0-1 0 0 0,0 0 0 0 0,0 0 0 0 0,0 1 0 0 0,7-8 0 0 0,1-1 0 0 0,1 0 0 0 0,-2 1 0 0 0,-2 3 0 0 0,-2-6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3:21:42.82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21325 9128 16383 0 0,'0'-4'0'0'0,"0"-2"0"0"0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08T08:10:03.088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8573 9155 16383 0 0,'0'6'0'0'0,"0"10"0"0"0,0 8 0 0 0,0 7 0 0 0,6-2 0 0 0,10-6 0 0 0,1 0 0 0 0,-2 3 0 0 0,4-4 0 0 0,4-4 0 0 0,6-7 0 0 0,-3-10 0 0 0,2-14 0 0 0,-5-10 0 0 0,1-1 0 0 0,-3-4 0 0 0,-7-4 0 0 0,-4-2 0 0 0,2 4 0 0 0,0 7 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08T08:10:05.447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8652 8493 16383 0 0,'0'7'0'0'0,"0"8"0"0"0,0 9 0 0 0,0 7 0 0 0,0 5 0 0 0,0 3 0 0 0,0 1 0 0 0,0 1 0 0 0,0 0 0 0 0,0 0 0 0 0,0-1 0 0 0,0 0 0 0 0,0 0 0 0 0,0 0 0 0 0,0-1 0 0 0,0 0 0 0 0,0 0 0 0 0,0 1 0 0 0,0-1 0 0 0,0 0 0 0 0,0 1 0 0 0,0-1 0 0 0,0 0 0 0 0,0 0 0 0 0,0 1 0 0 0,7-8 0 0 0,1-1 0 0 0,1 0 0 0 0,-2 1 0 0 0,-2 3 0 0 0,-2-6 0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08T08:10:05.463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8573 9155 16383 0 0,'0'6'0'0'0,"0"10"0"0"0,0 8 0 0 0,0 7 0 0 0,6-2 0 0 0,10-6 0 0 0,1 0 0 0 0,-2 3 0 0 0,4-4 0 0 0,4-4 0 0 0,6-7 0 0 0,-3-10 0 0 0,2-14 0 0 0,-5-10 0 0 0,1-1 0 0 0,-3-4 0 0 0,-7-4 0 0 0,-4-2 0 0 0,2 4 0 0 0,0 7 0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08T08:10:07.744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8652 8493 16383 0 0,'0'7'0'0'0,"0"8"0"0"0,0 9 0 0 0,0 7 0 0 0,0 5 0 0 0,0 3 0 0 0,0 1 0 0 0,0 1 0 0 0,0 0 0 0 0,0 0 0 0 0,0-1 0 0 0,0 0 0 0 0,0 0 0 0 0,0 0 0 0 0,0-1 0 0 0,0 0 0 0 0,0 0 0 0 0,0 1 0 0 0,0-1 0 0 0,0 0 0 0 0,0 1 0 0 0,0-1 0 0 0,0 0 0 0 0,0 0 0 0 0,0 1 0 0 0,7-8 0 0 0,1-1 0 0 0,1 0 0 0 0,-2 1 0 0 0,-2 3 0 0 0,-2-6 0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08T08:10:07.76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8573 9155 16383 0 0,'0'6'0'0'0,"0"10"0"0"0,0 8 0 0 0,0 7 0 0 0,6-2 0 0 0,10-6 0 0 0,1 0 0 0 0,-2 3 0 0 0,4-4 0 0 0,4-4 0 0 0,6-7 0 0 0,-3-10 0 0 0,2-14 0 0 0,-5-10 0 0 0,1-1 0 0 0,-3-4 0 0 0,-7-4 0 0 0,-4-2 0 0 0,2 4 0 0 0,0 7 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08T08:10:10.588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8652 8493 16383 0 0,'0'7'0'0'0,"0"8"0"0"0,0 9 0 0 0,0 7 0 0 0,0 5 0 0 0,0 3 0 0 0,0 1 0 0 0,0 1 0 0 0,0 0 0 0 0,0 0 0 0 0,0-1 0 0 0,0 0 0 0 0,0 0 0 0 0,0 0 0 0 0,0-1 0 0 0,0 0 0 0 0,0 0 0 0 0,0 1 0 0 0,0-1 0 0 0,0 0 0 0 0,0 1 0 0 0,0-1 0 0 0,0 0 0 0 0,0 0 0 0 0,0 1 0 0 0,7-8 0 0 0,1-1 0 0 0,1 0 0 0 0,-2 1 0 0 0,-2 3 0 0 0,-2-6 0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08T08:10:10.604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8573 9155 16383 0 0,'0'6'0'0'0,"0"10"0"0"0,0 8 0 0 0,0 7 0 0 0,6-2 0 0 0,10-6 0 0 0,1 0 0 0 0,-2 3 0 0 0,4-4 0 0 0,4-4 0 0 0,6-7 0 0 0,-3-10 0 0 0,2-14 0 0 0,-5-10 0 0 0,1-1 0 0 0,-3-4 0 0 0,-7-4 0 0 0,-4-2 0 0 0,2 4 0 0 0,0 7 0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08T08:10:13.245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8652 8493 16383 0 0,'0'7'0'0'0,"0"8"0"0"0,0 9 0 0 0,0 7 0 0 0,0 5 0 0 0,0 3 0 0 0,0 1 0 0 0,0 1 0 0 0,0 0 0 0 0,0 0 0 0 0,0-1 0 0 0,0 0 0 0 0,0 0 0 0 0,0 0 0 0 0,0-1 0 0 0,0 0 0 0 0,0 0 0 0 0,0 1 0 0 0,0-1 0 0 0,0 0 0 0 0,0 1 0 0 0,0-1 0 0 0,0 0 0 0 0,0 0 0 0 0,0 1 0 0 0,7-8 0 0 0,1-1 0 0 0,1 0 0 0 0,-2 1 0 0 0,-2 3 0 0 0,-2-6 0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08T08:10:13.260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8573 9155 16383 0 0,'0'6'0'0'0,"0"10"0"0"0,0 8 0 0 0,0 7 0 0 0,6-2 0 0 0,10-6 0 0 0,1 0 0 0 0,-2 3 0 0 0,4-4 0 0 0,4-4 0 0 0,6-7 0 0 0,-3-10 0 0 0,2-14 0 0 0,-5-10 0 0 0,1-1 0 0 0,-3-4 0 0 0,-7-4 0 0 0,-4-2 0 0 0,2 4 0 0 0,0 7 0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08T08:10:15.776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8652 8493 16383 0 0,'0'7'0'0'0,"0"8"0"0"0,0 9 0 0 0,0 7 0 0 0,0 5 0 0 0,0 3 0 0 0,0 1 0 0 0,0 1 0 0 0,0 0 0 0 0,0 0 0 0 0,0-1 0 0 0,0 0 0 0 0,0 0 0 0 0,0 0 0 0 0,0-1 0 0 0,0 0 0 0 0,0 0 0 0 0,0 1 0 0 0,0-1 0 0 0,0 0 0 0 0,0 1 0 0 0,0-1 0 0 0,0 0 0 0 0,0 0 0 0 0,0 1 0 0 0,7-8 0 0 0,1-1 0 0 0,1 0 0 0 0,-2 1 0 0 0,-2 3 0 0 0,-2-6 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2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12144 16826 16383 0 0,'0'-4'0'0'0,"0"-11"0"0"0,5-7 0 0 0,1 1 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08T08:10:15.792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8573 9155 16383 0 0,'0'6'0'0'0,"0"10"0"0"0,0 8 0 0 0,0 7 0 0 0,6-2 0 0 0,10-6 0 0 0,1 0 0 0 0,-2 3 0 0 0,4-4 0 0 0,4-4 0 0 0,6-7 0 0 0,-3-10 0 0 0,2-14 0 0 0,-5-10 0 0 0,1-1 0 0 0,-3-4 0 0 0,-7-4 0 0 0,-4-2 0 0 0,2 4 0 0 0,0 7 0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08T08:10:19.073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8652 8493 16383 0 0,'0'7'0'0'0,"0"8"0"0"0,0 9 0 0 0,0 7 0 0 0,0 5 0 0 0,0 3 0 0 0,0 1 0 0 0,0 1 0 0 0,0 0 0 0 0,0 0 0 0 0,0-1 0 0 0,0 0 0 0 0,0 0 0 0 0,0 0 0 0 0,0-1 0 0 0,0 0 0 0 0,0 0 0 0 0,0 1 0 0 0,0-1 0 0 0,0 0 0 0 0,0 1 0 0 0,0-1 0 0 0,0 0 0 0 0,0 0 0 0 0,0 1 0 0 0,7-8 0 0 0,1-1 0 0 0,1 0 0 0 0,-2 1 0 0 0,-2 3 0 0 0,-2-6 0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08T08:10:19.074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8573 9155 16383 0 0,'0'6'0'0'0,"0"10"0"0"0,0 8 0 0 0,0 7 0 0 0,6-2 0 0 0,10-6 0 0 0,1 0 0 0 0,-2 3 0 0 0,4-4 0 0 0,4-4 0 0 0,6-7 0 0 0,-3-10 0 0 0,2-14 0 0 0,-5-10 0 0 0,1-1 0 0 0,-3-4 0 0 0,-7-4 0 0 0,-4-2 0 0 0,2 4 0 0 0,0 7 0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08T08:10:22.323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8652 8493 16383 0 0,'0'7'0'0'0,"0"8"0"0"0,0 9 0 0 0,0 7 0 0 0,0 5 0 0 0,0 3 0 0 0,0 1 0 0 0,0 1 0 0 0,0 0 0 0 0,0 0 0 0 0,0-1 0 0 0,0 0 0 0 0,0 0 0 0 0,0 0 0 0 0,0-1 0 0 0,0 0 0 0 0,0 0 0 0 0,0 1 0 0 0,0-1 0 0 0,0 0 0 0 0,0 1 0 0 0,0-1 0 0 0,0 0 0 0 0,0 0 0 0 0,0 1 0 0 0,7-8 0 0 0,1-1 0 0 0,1 0 0 0 0,-2 1 0 0 0,-2 3 0 0 0,-2-6 0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08T08:10:22.339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8573 9155 16383 0 0,'0'6'0'0'0,"0"10"0"0"0,0 8 0 0 0,0 7 0 0 0,6-2 0 0 0,10-6 0 0 0,1 0 0 0 0,-2 3 0 0 0,4-4 0 0 0,4-4 0 0 0,6-7 0 0 0,-3-10 0 0 0,2-14 0 0 0,-5-10 0 0 0,1-1 0 0 0,-3-4 0 0 0,-7-4 0 0 0,-4-2 0 0 0,2 4 0 0 0,0 7 0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08T08:10:25.948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8652 8493 16383 0 0,'0'7'0'0'0,"0"8"0"0"0,0 9 0 0 0,0 7 0 0 0,0 5 0 0 0,0 3 0 0 0,0 1 0 0 0,0 1 0 0 0,0 0 0 0 0,0 0 0 0 0,0-1 0 0 0,0 0 0 0 0,0 0 0 0 0,0 0 0 0 0,0-1 0 0 0,0 0 0 0 0,0 0 0 0 0,0 1 0 0 0,0-1 0 0 0,0 0 0 0 0,0 1 0 0 0,0-1 0 0 0,0 0 0 0 0,0 0 0 0 0,0 1 0 0 0,7-8 0 0 0,1-1 0 0 0,1 0 0 0 0,-2 1 0 0 0,-2 3 0 0 0,-2-6 0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08T08:10:25.964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8573 9155 16383 0 0,'0'6'0'0'0,"0"10"0"0"0,0 8 0 0 0,0 7 0 0 0,6-2 0 0 0,10-6 0 0 0,1 0 0 0 0,-2 3 0 0 0,4-4 0 0 0,4-4 0 0 0,6-7 0 0 0,-3-10 0 0 0,2-14 0 0 0,-5-10 0 0 0,1-1 0 0 0,-3-4 0 0 0,-7-4 0 0 0,-4-2 0 0 0,2 4 0 0 0,0 7 0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32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27192 7659 16383 0 0,'-4'5'0'0'0,"-8"6"0"0"0,-1 7 0 0 0,2 5 0 0 0,-3 4 0 0 0,2 1 0 0 0,2 2 0 0 0,3 1 0 0 0,3-1 0 0 0,-3 1 0 0 0,0-2 0 0 0,0 1 0 0 0,3 5 0 0 0,1 6 0 0 0,1 6 0 0 0,1 0 0 0 0,1-3 0 0 0,0 1 0 0 0,1 3 0 0 0,-1-2 0 0 0,-5 1 0 0 0,-1 2 0 0 0,0 4 0 0 0,1 7 0 0 0,1-2 0 0 0,-3 4 0 0 0,-1 2 0 0 0,1 5 0 0 0,-3 0 0 0 0,0 4 0 0 0,2-1 0 0 0,2 2 0 0 0,2-6 0 0 0,2 0 0 0 0,1-2 0 0 0,1-2 0 0 0,0-2 0 0 0,1-6 0 0 0,-1-3 0 0 0,1-6 0 0 0,-1-6 0 0 0,5-4 0 0 0,7-9 0 0 0,6-10 0 0 0,5-6 0 0 0,8-7 0 0 0,9-4 0 0 0,8-1 0 0 0,6-2 0 0 0,3 0 0 0 0,7-4 0 0 0,7-2 0 0 0,12 1 0 0 0,2 1 0 0 0,0 2 0 0 0,7-3 0 0 0,2-1 0 0 0,5 2 0 0 0,6 1 0 0 0,-6 1 0 0 0,-4 2 0 0 0,-4 1 0 0 0,-2 1 0 0 0,-1 0 0 0 0,-6 1 0 0 0,-2 4 0 0 0,-5 2 0 0 0,-5 4 0 0 0,-4 1 0 0 0,-9-2 0 0 0,-9-2 0 0 0,-8-4 0 0 0,-5-1 0 0 0,-4 3 0 0 0,-7-4 0 0 0,-3-2 0 0 0,0-2 0 0 0,1 0 0 0 0,8 0 0 0 0,7-4 0 0 0,4-2 0 0 0,-1-4 0 0 0,-3-5 0 0 0,-1-4 0 0 0,-8-4 0 0 0,-14-3 0 0 0,-8-1 0 0 0,-6-6 0 0 0,-8-2 0 0 0,-2-9 0 0 0,-5-7 0 0 0,0-5 0 0 0,4-2 0 0 0,-3 0 0 0 0,2-11 0 0 0,-2-3 0 0 0,1-3 0 0 0,3 1 0 0 0,3-2 0 0 0,3 4 0 0 0,2-2 0 0 0,1 3 0 0 0,1-2 0 0 0,1 8 0 0 0,4 0 0 0 0,2 1 0 0 0,0 2 0 0 0,-2 3 0 0 0,-1 5 0 0 0,-1 4 0 0 0,-2 5 0 0 0,-1 5 0 0 0,-5 6 0 0 0,-6 3 0 0 0,-3 2 0 0 0,-2 3 0 0 0,-5 4 0 0 0,-3 8 0 0 0,-2 5 0 0 0,-2 6 0 0 0,-2 3 0 0 0,-4 2 0 0 0,-8 1 0 0 0,-1 0 0 0 0,-3 0 0 0 0,-4 5 0 0 0,-8 2 0 0 0,-4-2 0 0 0,-7 0 0 0 0,-1-3 0 0 0,-9-5 0 0 0,0-4 0 0 0,-8 0 0 0 0,-3 1 0 0 0,4 1 0 0 0,-4-3 0 0 0,-1-1 0 0 0,0 1 0 0 0,0 2 0 0 0,6 1 0 0 0,3 2 0 0 0,5 1 0 0 0,11 1 0 0 0,-4 0 0 0 0,6 0 0 0 0,8 1 0 0 0,9-1 0 0 0,3 0 0 0 0,3 0 0 0 0,-5 0 0 0 0,-1 1 0 0 0,-2-1 0 0 0,3 0 0 0 0,3-5 0 0 0,5-2 0 0 0,14 1 0 0 0,15 1 0 0 0,15 6 0 0 0,11 3 0 0 0,3-4 0 0 0,-3-7 0 0 0,-3-7 0 0 0,-10-6 0 0 0,-5-5 0 0 0,-2-8 0 0 0,-6-9 0 0 0,-2-1 0 0 0,2-4 0 0 0,2-9 0 0 0,2 1 0 0 0,2-6 0 0 0,2 3 0 0 0,5-4 0 0 0,3-1 0 0 0,0 0 0 0 0,-2-4 0 0 0,-1-1 0 0 0,-1-3 0 0 0,-2-5 0 0 0,0 1 0 0 0,-1 3 0 0 0,0 4 0 0 0,-1 3 0 0 0,1 3 0 0 0,0 3 0 0 0,0-5 0 0 0,4 0 0 0 0,3 0 0 0 0,-1-4 0 0 0,-1 5 0 0 0,-1 3 0 0 0,-2 2 0 0 0,-6 6 0 0 0,8 11 0 0 0,23 14 0 0 0,12 10 0 0 0,14 9 0 0 0,8 5 0 0 0,3 4 0 0 0,7 1 0 0 0,5 1 0 0 0,0-1 0 0 0,2 0 0 0 0,2-1 0 0 0,3 0 0 0 0,2-1 0 0 0,2 0 0 0 0,0 0 0 0 0,-4 0 0 0 0,3 0 0 0 0,3 5 0 0 0,0 1 0 0 0,5 0 0 0 0,2 0 0 0 0,-1-3 0 0 0,-1-1 0 0 0,-8 0 0 0 0,3-2 0 0 0,-5 0 0 0 0,3 5 0 0 0,8 1 0 0 0,-4 0 0 0 0,4-1 0 0 0,-6-2 0 0 0,-2 0 0 0 0,-6-2 0 0 0,-7-1 0 0 0,-11 0 0 0 0,-11-5 0 0 0,-10-2 0 0 0,-7 1 0 0 0,-4 0 0 0 0,-13 8 0 0 0,-9 7 0 0 0,-11 7 0 0 0,-10 7 0 0 0,-9 3 0 0 0,0 3 0 0 0,-1 7 0 0 0,-3 1 0 0 0,-1 0 0 0 0,-2 3 0 0 0,5 6 0 0 0,0 3 0 0 0,5 10 0 0 0,5 4 0 0 0,5 6 0 0 0,4 2 0 0 0,-3 3 0 0 0,0 4 0 0 0,-3 4 0 0 0,-1 3 0 0 0,-3-4 0 0 0,1 0 0 0 0,-2-4 0 0 0,-4 0 0 0 0,1-4 0 0 0,4 2 0 0 0,0-3 0 0 0,-4-9 0 0 0,-2-9 0 0 0,-4-5 0 0 0,2-5 0 0 0,0-6 0 0 0,5-3 0 0 0,4-4 0 0 0,4-11 0 0 0,4-15 0 0 0,4-13 0 0 0,0-9 0 0 0,2-8 0 0 0,5 1 0 0 0,1-1 0 0 0,0 0 0 0 0,-1-2 0 0 0,-2-6 0 0 0,3-7 0 0 0,1-2 0 0 0,-1-3 0 0 0,3-10 0 0 0,5-5 0 0 0,5-7 0 0 0,-1-7 0 0 0,1-1 0 0 0,-3-8 0 0 0,1 1 0 0 0,2-6 0 0 0,-2-3 0 0 0,1 5 0 0 0,-3 1 0 0 0,0 6 0 0 0,-1 1 0 0 0,0 4 0 0 0,4 9 0 0 0,3 12 0 0 0,-2 9 0 0 0,0 7 0 0 0,-3 5 0 0 0,1 8 0 0 0,2 8 0 0 0,2 7 0 0 0,3 5 0 0 0,2 2 0 0 0,1 3 0 0 0,2 1 0 0 0,-1-1 0 0 0,1 1 0 0 0,0-1 0 0 0,-1-1 0 0 0,1 1 0 0 0,4-1 0 0 0,7 0 0 0 0,1 5 0 0 0,9 2 0 0 0,10-6 0 0 0,9-3 0 0 0,9-1 0 0 0,5 1 0 0 0,3-1 0 0 0,2 1 0 0 0,0 1 0 0 0,6 1 0 0 0,-4-6 0 0 0,2 0 0 0 0,-4-1 0 0 0,-8-3 0 0 0,-12 0 0 0 0,-13 2 0 0 0,-12 2 0 0 0,-7 7 0 0 0,-11 8 0 0 0,-4 3 0 0 0,-2-1 0 0 0,-3 3 0 0 0,0 4 0 0 0,1 4 0 0 0,-1 3 0 0 0,1 2 0 0 0,2-3 0 0 0,-2-1 0 0 0,1 0 0 0 0,-3 2 0 0 0,-4 2 0 0 0,-4 0 0 0 0,-4 1 0 0 0,-2 6 0 0 0,-1 2 0 0 0,-2 0 0 0 0,1-2 0 0 0,-1 4 0 0 0,0 6 0 0 0,1 4 0 0 0,-1 10 0 0 0,1 4 0 0 0,-5 7 0 0 0,-2 7 0 0 0,1 4 0 0 0,-4 5 0 0 0,0 2 0 0 0,-4 1 0 0 0,2 1 0 0 0,1 0 0 0 0,-1 0 0 0 0,-4-6 0 0 0,1-1 0 0 0,2-6 0 0 0,0-10 0 0 0,0-6 0 0 0,-1-9 0 0 0,-3-13 0 0 0,-5-12 0 0 0,-3-12 0 0 0,-2-7 0 0 0,-1-6 0 0 0,-2-2 0 0 0,-4-1 0 0 0,-8-1 0 0 0,-6 1 0 0 0,1 0 0 0 0,-3 1 0 0 0,-2 0 0 0 0,3 1 0 0 0,-5 5 0 0 0,-4 2 0 0 0,-7 4 0 0 0,-1 1 0 0 0,-11-2 0 0 0,-1-3 0 0 0,-8-2 0 0 0,-8-2 0 0 0,-4-2 0 0 0,0-1 0 0 0,-3 0 0 0 0,-4-1 0 0 0,0 1 0 0 0,-1-1 0 0 0,7-4 0 0 0,6-2 0 0 0,14 1 0 0 0,9 1 0 0 0,13 1 0 0 0,11-3 0 0 0,13 4 0 0 0,12 8 0 0 0,10 3 0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3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31020 7858 16383 0 0,'0'5'0'0'0,"0"7"0"0"0,5 6 0 0 0,2 5 0 0 0,4-2 0 0 0,1 1 0 0 0,-2 2 0 0 0,-3 1 0 0 0,-2 22 0 0 0,-2 22 0 0 0,-2 15 0 0 0,-6 3 0 0 0,-2 1 0 0 0,-4 1 0 0 0,-7 15 0 0 0,1 0 0 0 0,4 1 0 0 0,2-1 0 0 0,5-4 0 0 0,2-4 0 0 0,3-3 0 0 0,1-3 0 0 0,0-2 0 0 0,1-6 0 0 0,0-11 0 0 0,-1-14 0 0 0,1-11 0 0 0,-1-18 0 0 0,-5-14 0 0 0,-1-15 0 0 0,-5-7 0 0 0,-6-1 0 0 0,-5-1 0 0 0,-8 3 0 0 0,-9 7 0 0 0,-8 8 0 0 0,-6 3 0 0 0,-14 5 0 0 0,-10-1 0 0 0,-12-2 0 0 0,-11-4 0 0 0,-13-4 0 0 0,-12-2 0 0 0,-5-1 0 0 0,5-7 0 0 0,9-2 0 0 0,14 0 0 0 0,14 1 0 0 0,18 2 0 0 0,20-4 0 0 0,34 5 0 0 0,20 3 0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32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31177 9631 16383 0 0,'-5'0'0'0'0,"-2"5"0"0"0,1 17 0 0 0,-4 9 0 0 0,-1 14 0 0 0,3 5 0 0 0,2 9 0 0 0,2 4 0 0 0,1 1 0 0 0,2 5 0 0 0,6 0 0 0 0,2 4 0 0 0,0 4 0 0 0,3 14 0 0 0,1 1 0 0 0,3-5 0 0 0,-1-2 0 0 0,2-6 0 0 0,-1-1 0 0 0,2-5 0 0 0,-2 1 0 0 0,-3-7 0 0 0,-4-1 0 0 0,-3-6 0 0 0,-1-3 0 0 0,-3-7 0 0 0,0-7 0 0 0,-10-10 0 0 0,-9-11 0 0 0,-6-10 0 0 0,-4-6 0 0 0,-1-4 0 0 0,-6-3 0 0 0,-2 4 0 0 0,1 1 0 0 0,-4 1 0 0 0,-9 3 0 0 0,-6 1 0 0 0,-9 4 0 0 0,-3 0 0 0 0,-5-3 0 0 0,-15-2 0 0 0,-12-9 0 0 0,-14-3 0 0 0,-12-6 0 0 0,-5-2 0 0 0,0 2 0 0 0,2 2 0 0 0,4-2 0 0 0,18 0 0 0 0,17 2 0 0 0,14 3 0 0 0,15 1 0 0 0,13-2 0 0 0,9-2 0 0 0,7 2 0 0 0,4 1 0 0 0,6-3 0 0 0,2-5 0 0 0,0-6 0 0 0,-2 1 0 0 0,3-7 0 0 0,-1-14 0 0 0,4-10 0 0 0,4-11 0 0 0,9-17 0 0 0,11-8 0 0 0,12-6 0 0 0,5-7 0 0 0,6-2 0 0 0,4 2 0 0 0,1 2 0 0 0,-1 2 0 0 0,-6-2 0 0 0,1 5 0 0 0,1 4 0 0 0,-4 0 0 0 0,-3 7 0 0 0,-5 1 0 0 0,-1 4 0 0 0,-3 5 0 0 0,-4 5 0 0 0,-5 7 0 0 0,-2 10 0 0 0,-3 3 0 0 0,-1 4 0 0 0,0 3 0 0 0,-1 15 0 0 0,-5 19 0 0 0,-1 12 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2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25548 6374 16383 0 0,'-4'0'0'0'0,"-2"4"0"0"0,0 6 0 0 0,2 6 0 0 0,1 9 0 0 0,5 5 0 0 0,3 5 0 0 0,0 15 0 0 0,0 17 0 0 0,-2 10 0 0 0,-1 5 0 0 0,4 2 0 0 0,0 17 0 0 0,0 6 0 0 0,-1 1 0 0 0,-2 13 0 0 0,3 5 0 0 0,0-3 0 0 0,0-8 0 0 0,3-6 0 0 0,0 0 0 0 0,3-5 0 0 0,-1 2 0 0 0,2 18 0 0 0,8 23 0 0 0,5 0 0 0 0,-2-7 0 0 0,-1-10 0 0 0,0-14 0 0 0,1-4 0 0 0,-4-9 0 0 0,-5-3 0 0 0,-6 11 0 0 0,1 5 0 0 0,-2 1 0 0 0,-2-7 0 0 0,-2 0 0 0 0,-2-1 0 0 0,-1-6 0 0 0,0-2 0 0 0,-2 16 0 0 0,1 28 0 0 0,-1 3 0 0 0,1-1 0 0 0,0-14 0 0 0,0-6 0 0 0,0-8 0 0 0,0 8 0 0 0,4 12 0 0 0,2-4 0 0 0,-1-12 0 0 0,4-8 0 0 0,0-21 0 0 0,-1-12 0 0 0,-2-7 0 0 0,-3-3 0 0 0,-1-10 0 0 0,-1-1 0 0 0,-1 1 0 0 0,-4 4 0 0 0,-3 0 0 0 0,-3 1 0 0 0,-5 3 0 0 0,0-2 0 0 0,3 1 0 0 0,-2-7 0 0 0,3-1 0 0 0,-2 8 0 0 0,1-1 0 0 0,3-6 0 0 0,3-5 0 0 0,3-8 0 0 0,1-4 0 0 0,1-4 0 0 0,1-2 0 0 0,5 3 0 0 0,2-2 0 0 0,3-3 0 0 0,1-4 0 0 0,-2 1 0 0 0,2 0 0 0 0,8-6 0 0 0,5-8 0 0 0,8-7 0 0 0,6-6 0 0 0,11-9 0 0 0,6-4 0 0 0,6 0 0 0 0,6 0 0 0 0,6-3 0 0 0,2 0 0 0 0,8 1 0 0 0,19 3 0 0 0,15 1 0 0 0,1 2 0 0 0,2 1 0 0 0,7 6 0 0 0,4 1 0 0 0,7 4 0 0 0,1 5 0 0 0,4 0 0 0 0,4 2 0 0 0,30 2 0 0 0,38-2 0 0 0,4 1 0 0 0,-4-3 0 0 0,-12-4 0 0 0,-10-4 0 0 0,-11-3 0 0 0,-10-2 0 0 0,-4-2 0 0 0,1 0 0 0 0,3-1 0 0 0,2 0 0 0 0,3 1 0 0 0,7-1 0 0 0,2 5 0 0 0,-3 2 0 0 0,2 4 0 0 0,-4 0 0 0 0,25 8 0 0 0,4 4 0 0 0,-3 4 0 0 0,7 2 0 0 0,-15-1 0 0 0,-19-3 0 0 0,-23-3 0 0 0,-24-4 0 0 0,-18-5 0 0 0,-15 0 0 0 0,-15-2 0 0 0,-5-4 0 0 0,-8 3 0 0 0,-1 0 0 0 0,-6-3 0 0 0,-8-1 0 0 0,-5-2 0 0 0,-8-2 0 0 0,-2 0 0 0 0,-3-1 0 0 0,-1-5 0 0 0,-1-1 0 0 0,-3 0 0 0 0,-7-3 0 0 0,-13-5 0 0 0,-9-4 0 0 0,-13-8 0 0 0,-11-8 0 0 0,-6-3 0 0 0,-3-4 0 0 0,-1-9 0 0 0,-1-8 0 0 0,1-30 0 0 0,1-22 0 0 0,1-10 0 0 0,4-7 0 0 0,3-7 0 0 0,0-13 0 0 0,-6-17 0 0 0,-7-19 0 0 0,-2-10 0 0 0,-5-8 0 0 0,-3 5 0 0 0,0 8 0 0 0,0 6 0 0 0,2 16 0 0 0,3 19 0 0 0,5 16 0 0 0,-2 9 0 0 0,1 2 0 0 0,2 1 0 0 0,2 2 0 0 0,1-14 0 0 0,2-7 0 0 0,5-2 0 0 0,2 10 0 0 0,5 4 0 0 0,0 7 0 0 0,-2-17 0 0 0,2-2 0 0 0,4-1 0 0 0,3 11 0 0 0,4 5 0 0 0,2 6 0 0 0,1 9 0 0 0,6 6 0 0 0,1 2 0 0 0,1 9 0 0 0,-2-6 0 0 0,-2 5 0 0 0,0 13 0 0 0,-2 12 0 0 0,0 8 0 0 0,3 9 0 0 0,2 5 0 0 0,-1 1 0 0 0,4 0 0 0 0,-1-3 0 0 0,4 4 0 0 0,4-10 0 0 0,-1-8 0 0 0,6-3 0 0 0,-1 0 0 0 0,6-10 0 0 0,2-15 0 0 0,-4-2 0 0 0,-5 12 0 0 0,-7 9 0 0 0,-4 12 0 0 0,-9 17 0 0 0,-4 10 0 0 0,-1 6 0 0 0,-4 8 0 0 0,0 1 0 0 0,-3-4 0 0 0,-4 1 0 0 0,-3 3 0 0 0,2 0 0 0 0,-1-5 0 0 0,-1-5 0 0 0,-2-1 0 0 0,-6-15 0 0 0,-3-3 0 0 0,5 0 0 0 0,1 0 0 0 0,1-2 0 0 0,1 3 0 0 0,-1 5 0 0 0,-1 0 0 0 0,0-7 0 0 0,-1 0 0 0 0,5 4 0 0 0,1 4 0 0 0,4 0 0 0 0,5 2 0 0 0,4 3 0 0 0,-1 6 0 0 0,-4 9 0 0 0,-8 7 0 0 0,-6 5 0 0 0,-2 4 0 0 0,-6 7 0 0 0,-1 2 0 0 0,-8 0 0 0 0,-9-1 0 0 0,-11 3 0 0 0,-24-1 0 0 0,-15-1 0 0 0,-8-1 0 0 0,-8-3 0 0 0,-5-1 0 0 0,-4-1 0 0 0,-29-1 0 0 0,-36-1 0 0 0,-9 1 0 0 0,1 0 0 0 0,6-1 0 0 0,7 1 0 0 0,7 4 0 0 0,5 2 0 0 0,-4 4 0 0 0,-34 5 0 0 0,-10 4 0 0 0,1 3 0 0 0,7-1 0 0 0,14-1 0 0 0,15-4 0 0 0,13 1 0 0 0,8-3 0 0 0,7 0 0 0 0,8-2 0 0 0,-20-3 0 0 0,-2 1 0 0 0,10 0 0 0 0,15-3 0 0 0,11-2 0 0 0,10-2 0 0 0,5-2 0 0 0,6-1 0 0 0,-10 0 0 0 0,0 0 0 0 0,8-1 0 0 0,5 1 0 0 0,5 0 0 0 0,12 0 0 0 0,4-1 0 0 0,-4 1 0 0 0,4 0 0 0 0,1 0 0 0 0,-11-4 0 0 0,3-6 0 0 0,9-2 0 0 0,11-2 0 0 0,15 0 0 0 0,13-1 0 0 0,11 2 0 0 0,16-2 0 0 0,17 2 0 0 0,18-1 0 0 0,15 2 0 0 0,22-2 0 0 0,20 2 0 0 0,19 2 0 0 0,-4 4 0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32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29281 11201 16383 0 0,'-5'-5'0'0'0,"-6"-2"0"0"0,-12 1 0 0 0,-12-4 0 0 0,-9 0 0 0 0,-2 1 0 0 0,-4-2 0 0 0,-3 0 0 0 0,-3 3 0 0 0,-6-3 0 0 0,-2 0 0 0 0,-6-2 0 0 0,-6 1 0 0 0,-5 2 0 0 0,2 3 0 0 0,-15 2 0 0 0,-3 3 0 0 0,-38 1 0 0 0,-32 6 0 0 0,-22 2 0 0 0,7 0 0 0 0,-1 4 0 0 0,25-1 0 0 0,36 4 0 0 0,32-1 0 0 0,28-2 0 0 0,18-4 0 0 0,18-7 0 0 0,12-9 0 0 0,5-8 0 0 0,3-6 0 0 0,2-9 0 0 0,-2-9 0 0 0,-1-12 0 0 0,-4-13 0 0 0,-4-14 0 0 0,-6-9 0 0 0,1-4 0 0 0,4-6 0 0 0,5-1 0 0 0,4 2 0 0 0,4-3 0 0 0,1 1 0 0 0,7 3 0 0 0,3 3 0 0 0,4 7 0 0 0,0 9 0 0 0,-1 7 0 0 0,-3 7 0 0 0,-3 3 0 0 0,-2 8 0 0 0,-7 7 0 0 0,-2 8 0 0 0,-1 14 0 0 0,6 16 0 0 0,9 15 0 0 0,2 6 0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32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27093 11123 16383 0 0,'-5'0'0'0'0,"-21"5"0"0"0,-22 2 0 0 0,-22-1 0 0 0,-9-1 0 0 0,-6-1 0 0 0,-14-2 0 0 0,-4-1 0 0 0,-5 0 0 0 0,1-1 0 0 0,-6-1 0 0 0,-8 1 0 0 0,-10 0 0 0 0,-1 0 0 0 0,7-1 0 0 0,9 1 0 0 0,10 0 0 0 0,13 0 0 0 0,17 0 0 0 0,17 0 0 0 0,13 0 0 0 0,10-5 0 0 0,5-1 0 0 0,4-6 0 0 0,-14 1 0 0 0,1-4 0 0 0,-4 1 0 0 0,1 3 0 0 0,4-2 0 0 0,2 2 0 0 0,8-3 0 0 0,9-4 0 0 0,8-3 0 0 0,6-4 0 0 0,3-7 0 0 0,9-8 0 0 0,12-12 0 0 0,8-8 0 0 0,5-13 0 0 0,6-8 0 0 0,3-7 0 0 0,4-12 0 0 0,-5-4 0 0 0,-5-5 0 0 0,-7 2 0 0 0,-5-6 0 0 0,-4 1 0 0 0,-7 5 0 0 0,-4 1 0 0 0,-4 3 0 0 0,-2 5 0 0 0,-2 4 0 0 0,0 13 0 0 0,0 5 0 0 0,-5 11 0 0 0,-1 11 0 0 0,0 10 0 0 0,2 18 0 0 0,6 12 0 0 0,8 15 0 0 0,8 11 0 0 0,5 9 0 0 0,5 6 0 0 0,7 3 0 0 0,8-3 0 0 0,1-7 0 0 0,4-1 0 0 0,4 1 0 0 0,3-4 0 0 0,7-3 0 0 0,8-5 0 0 0,3 2 0 0 0,8-1 0 0 0,6-8 0 0 0,3-3 0 0 0,6-1 0 0 0,2-1 0 0 0,0 1 0 0 0,-3 1 0 0 0,-6 0 0 0 0,-4 1 0 0 0,-6 1 0 0 0,-7 0 0 0 0,-5 0 0 0 0,-9 0 0 0 0,-9 0 0 0 0,-8 0 0 0 0,-5 0 0 0 0,-5 1 0 0 0,-6-1 0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32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25401 9418 16383 0 0,'-5'-5'0'0'0,"-6"-2"0"0"0,-7-4 0 0 0,-10-1 0 0 0,0-2 0 0 0,-1-10 0 0 0,1-6 0 0 0,-1-7 0 0 0,5-7 0 0 0,1-6 0 0 0,5-10 0 0 0,5-5 0 0 0,6 0 0 0 0,2 0 0 0 0,4 6 0 0 0,1-1 0 0 0,1-1 0 0 0,0 1 0 0 0,0-6 0 0 0,0 0 0 0 0,-1-4 0 0 0,1-6 0 0 0,-1 1 0 0 0,0-2 0 0 0,0 2 0 0 0,-5 0 0 0 0,-2 1 0 0 0,1 9 0 0 0,1 6 0 0 0,1 3 0 0 0,2 0 0 0 0,1 6 0 0 0,0 6 0 0 0,1 5 0 0 0,0 5 0 0 0,1 3 0 0 0,4 2 0 0 0,2 0 0 0 0,4 6 0 0 0,1 2 0 0 0,3 4 0 0 0,4 5 0 0 0,3 5 0 0 0,4 3 0 0 0,2 2 0 0 0,6 7 0 0 0,7 3 0 0 0,7-1 0 0 0,5 4 0 0 0,3 0 0 0 0,8-2 0 0 0,7 3 0 0 0,11-2 0 0 0,7 4 0 0 0,14-1 0 0 0,8 2 0 0 0,6-2 0 0 0,2-2 0 0 0,1-4 0 0 0,0 3 0 0 0,0-1 0 0 0,-1-2 0 0 0,-6-3 0 0 0,-3 5 0 0 0,-9-1 0 0 0,-7-1 0 0 0,-10-2 0 0 0,-14-2 0 0 0,-10 4 0 0 0,-9 0 0 0 0,-3 0 0 0 0,-6-2 0 0 0,-4-2 0 0 0,-4-6 0 0 0,-8-3 0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3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25110 7815 16383 0 0,'0'-5'0'0'0,"-5"-22"0"0"0,-1-25 0 0 0,4-35 0 0 0,4-11 0 0 0,1-5 0 0 0,-1 6 0 0 0,1 4 0 0 0,-1 8 0 0 0,-1 3 0 0 0,-1 2 0 0 0,6-2 0 0 0,0-6 0 0 0,6-3 0 0 0,-1-1 0 0 0,4-4 0 0 0,-1-2 0 0 0,2 2 0 0 0,-2 7 0 0 0,2 3 0 0 0,-2 13 0 0 0,-3 7 0 0 0,-4 11 0 0 0,3 9 0 0 0,-2 8 0 0 0,-1 6 0 0 0,3 7 0 0 0,5 4 0 0 0,9 5 0 0 0,11 5 0 0 0,9 5 0 0 0,3 3 0 0 0,2 3 0 0 0,9 0 0 0 0,-1 1 0 0 0,4-5 0 0 0,3-2 0 0 0,4-4 0 0 0,1-1 0 0 0,4 1 0 0 0,-1 3 0 0 0,2 2 0 0 0,-1 2 0 0 0,2 2 0 0 0,-3 6 0 0 0,-2 7 0 0 0,0 6 0 0 0,5 5 0 0 0,62 14 0 0 0,35 6 0 0 0,6-6 0 0 0,-16-8 0 0 0,-22-9 0 0 0,-23-13 0 0 0,-33-3 0 0 0,-35 8 0 0 0,-36 7 0 0 0,-20 0 0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33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25982 6482 16383 0 0,'5'5'0'0'0,"7"7"0"0"0,11 1 0 0 0,11 3 0 0 0,11 4 0 0 0,6 9 0 0 0,6 4 0 0 0,12 2 0 0 0,5 4 0 0 0,9 6 0 0 0,1 5 0 0 0,0 4 0 0 0,2 3 0 0 0,1 1 0 0 0,0 1 0 0 0,-5 1 0 0 0,-1-1 0 0 0,-4-4 0 0 0,-1 2 0 0 0,-3 2 0 0 0,0 1 0 0 0,-1 0 0 0 0,1-1 0 0 0,-1 1 0 0 0,1-1 0 0 0,-6-5 0 0 0,0 3 0 0 0,-1-4 0 0 0,-8-5 0 0 0,-3-1 0 0 0,-5-3 0 0 0,-8-5 0 0 0,-10-14 0 0 0,-10-15 0 0 0,-15-16 0 0 0,-13-10 0 0 0,-15-9 0 0 0,-14 1 0 0 0,-2 4 0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3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27146 7680 16383 0 0,'0'5'0'0'0,"10"17"0"0"0,18 14 0 0 0,20 11 0 0 0,15 2 0 0 0,8-1 0 0 0,6-5 0 0 0,1-4 0 0 0,6-9 0 0 0,9-10 0 0 0,-1-8 0 0 0,-12-6 0 0 0,-9-4 0 0 0,-12-2 0 0 0,-11-2 0 0 0,-13-15 0 0 0,-14-14 0 0 0,-9-8 0 0 0,-12-6 0 0 0,-11-6 0 0 0,-9 1 0 0 0,-6-1 0 0 0,-3 3 0 0 0,3 5 0 0 0,1 10 0 0 0,5 10 0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3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28859 6324 16383 0 0,'-5'0'0'0'0,"-7"5"0"0"0,-1 7 0 0 0,-3 5 0 0 0,-4 11 0 0 0,-4 15 0 0 0,-2 6 0 0 0,-3 8 0 0 0,0 11 0 0 0,-1 7 0 0 0,0 2 0 0 0,5 2 0 0 0,2 3 0 0 0,0 3 0 0 0,-1 5 0 0 0,-2 4 0 0 0,-1-5 0 0 0,4 3 0 0 0,1-5 0 0 0,4-7 0 0 0,5-8 0 0 0,0-15 0 0 0,2-13 0 0 0,8-13 0 0 0,5-18 0 0 0,1-11 0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3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28311 7461 16383 0 0,'-5'0'0'0'0,"-6"0"0"0"0,-2 10 0 0 0,-4 13 0 0 0,-3 8 0 0 0,-4 18 0 0 0,3 11 0 0 0,-5 15 0 0 0,-4 15 0 0 0,-1 2 0 0 0,4 5 0 0 0,3-9 0 0 0,4-10 0 0 0,7-12 0 0 0,9-14 0 0 0,11-14 0 0 0,15-20 0 0 0,7-17 0 0 0,5-19 0 0 0,11-11 0 0 0,3-16 0 0 0,8-10 0 0 0,4-1 0 0 0,3-5 0 0 0,0 2 0 0 0,-11 11 0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33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30697 6773 16383 0 0,'-5'5'0'0'0,"-11"2"0"0"0,-9 4 0 0 0,-4 11 0 0 0,-13 11 0 0 0,-8 5 0 0 0,-11 11 0 0 0,-16 7 0 0 0,-8 9 0 0 0,-11 8 0 0 0,-27 17 0 0 0,-14 8 0 0 0,2 7 0 0 0,-1-5 0 0 0,3 1 0 0 0,4-2 0 0 0,4-2 0 0 0,-51 50 0 0 0,-1 2 0 0 0,35-30 0 0 0,52-46 0 0 0,45-39 0 0 0,41-31 0 0 0,31-26 0 0 0,21-19 0 0 0,2-2 0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33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28987 7726 16383 0 0,'0'5'0'0'0,"0"7"0"0"0,-5 11 0 0 0,-7 6 0 0 0,-5 9 0 0 0,-6 12 0 0 0,-4 8 0 0 0,-12 9 0 0 0,-9 8 0 0 0,-6 1 0 0 0,-5-2 0 0 0,4-5 0 0 0,10-8 0 0 0,9-14 0 0 0,15-16 0 0 0,20-18 0 0 0,27-16 0 0 0,22-13 0 0 0,19-8 0 0 0,18-5 0 0 0,9 2 0 0 0,3 1 0 0 0,1 5 0 0 0,-17 6 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2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26958 6588 16383 0 0,'-5'0'0'0'0,"-5"0"0"0"0,-6 5 0 0 0,-4 5 0 0 0,-4 15 0 0 0,-2 11 0 0 0,0 18 0 0 0,3 8 0 0 0,6 3 0 0 0,11 43 0 0 0,5 16 0 0 0,13 22 0 0 0,12 23 0 0 0,16 21 0 0 0,6 23 0 0 0,3 1 0 0 0,7 13 0 0 0,-2-5 0 0 0,-1-19 0 0 0,-5-13 0 0 0,-11-12 0 0 0,-8 3 0 0 0,-7 7 0 0 0,-5 1 0 0 0,-4 0 0 0 0,-5-14 0 0 0,-3-20 0 0 0,-3-23 0 0 0,-2-16 0 0 0,0-1 0 0 0,7 24 0 0 0,4 10 0 0 0,4 2 0 0 0,4 23 0 0 0,3 1 0 0 0,-2-4 0 0 0,-5-13 0 0 0,-5-6 0 0 0,-3-8 0 0 0,-4-11 0 0 0,-2-5 0 0 0,-6 15 0 0 0,-6 1 0 0 0,-1-7 0 0 0,-4-9 0 0 0,-2-12 0 0 0,-4-9 0 0 0,3-10 0 0 0,4-7 0 0 0,5-15 0 0 0,-1-16 0 0 0,2-13 0 0 0,3-19 0 0 0,2-19 0 0 0,6-10 0 0 0,2-14 0 0 0,11-9 0 0 0,1 0 0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33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30689 8520 16383 0 0,'-5'0'0'0'0,"-7"0"0"0"0,-6 0 0 0 0,-15 0 0 0 0,-11 0 0 0 0,-19 0 0 0 0,-23 0 0 0 0,-22 5 0 0 0,-17 2 0 0 0,-18-1 0 0 0,-8-1 0 0 0,-10-1 0 0 0,-6 3 0 0 0,-5 1 0 0 0,3 3 0 0 0,9 6 0 0 0,18 4 0 0 0,12-1 0 0 0,24-4 0 0 0,20-5 0 0 0,20-4 0 0 0,15 2 0 0 0,23-1 0 0 0,24-7 0 0 0,25-3 0 0 0,27-2 0 0 0,26 0 0 0 0,0 1 0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3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28991 8414 16383 0 0,'-5'0'0'0'0,"-7"0"0"0"0,-6 0 0 0 0,-10 0 0 0 0,0 5 0 0 0,0 2 0 0 0,-1 4 0 0 0,-5 11 0 0 0,-2 1 0 0 0,-4 2 0 0 0,-6 6 0 0 0,0 3 0 0 0,3 1 0 0 0,4 0 0 0 0,9-2 0 0 0,13-7 0 0 0,16-6 0 0 0,13-3 0 0 0,13-4 0 0 0,14-4 0 0 0,14-4 0 0 0,13-3 0 0 0,16 4 0 0 0,13 1 0 0 0,10 3 0 0 0,-12 1 0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33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30137 10292 16383 0 0,'-5'0'0'0'0,"-6"-5"0"0"0,-7-1 0 0 0,-5-6 0 0 0,-24-14 0 0 0,-18-14 0 0 0,-13-9 0 0 0,-9-12 0 0 0,-8-5 0 0 0,-4-6 0 0 0,0-6 0 0 0,3-5 0 0 0,6-2 0 0 0,5 2 0 0 0,7 6 0 0 0,1 6 0 0 0,4 0 0 0 0,-5 3 0 0 0,0 7 0 0 0,-1 4 0 0 0,3 3 0 0 0,-1 4 0 0 0,4 7 0 0 0,3 0 0 0 0,4 3 0 0 0,8 8 0 0 0,5 9 0 0 0,5 4 0 0 0,7 5 0 0 0,5 0 0 0 0,13 7 0 0 0,21 10 0 0 0,16 5 0 0 0,10 0 0 0 0,6 5 0 0 0,3-1 0 0 0,1 3 0 0 0,5-1 0 0 0,0 2 0 0 0,3 3 0 0 0,11 4 0 0 0,5-3 0 0 0,7-4 0 0 0,9 0 0 0 0,1-3 0 0 0,-3-4 0 0 0,-7 2 0 0 0,-11-1 0 0 0,-10-7 0 0 0,-16-9 0 0 0,-19-4 0 0 0,-20-5 0 0 0,-14-4 0 0 0,-17-10 0 0 0,-12-5 0 0 0,-11 4 0 0 0,-9 7 0 0 0,-3 7 0 0 0,2 7 0 0 0,10 4 0 0 0,9 4 0 0 0,11 1 0 0 0,7 1 0 0 0,10 6 0 0 0,11 5 0 0 0,7 7 0 0 0,6 10 0 0 0,3 9 0 0 0,2 9 0 0 0,1 1 0 0 0,0-2 0 0 0,5-5 0 0 0,0-4 0 0 0,5-3 0 0 0,6-7 0 0 0,3-4 0 0 0,-1-6 0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3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27889 10837 16383 0 0,'-5'0'0'0'0,"-7"0"0"0"0,-6 0 0 0 0,-5-5 0 0 0,-3-6 0 0 0,-3-17 0 0 0,-6-8 0 0 0,3-18 0 0 0,7-15 0 0 0,2-15 0 0 0,1-14 0 0 0,-1-9 0 0 0,3-12 0 0 0,5-10 0 0 0,6-4 0 0 0,3 7 0 0 0,4 10 0 0 0,1 4 0 0 0,2 6 0 0 0,0 7 0 0 0,0 5 0 0 0,-1 4 0 0 0,1-3 0 0 0,-1 4 0 0 0,1 3 0 0 0,-1 6 0 0 0,0 12 0 0 0,0 12 0 0 0,0 20 0 0 0,5 17 0 0 0,1 22 0 0 0,6 15 0 0 0,-1 9 0 0 0,4 10 0 0 0,-1 9 0 0 0,-3 1 0 0 0,2 3 0 0 0,3 3 0 0 0,5-3 0 0 0,-3-5 0 0 0,2-5 0 0 0,-3-4 0 0 0,1-9 0 0 0,-3-3 0 0 0,-4-11 0 0 0,1-13 0 0 0,4-16 0 0 0,4-11 0 0 0,3-15 0 0 0,3-10 0 0 0,-3-2 0 0 0,-5-2 0 0 0,-6 5 0 0 0,-10 5 0 0 0,-10 11 0 0 0,-14 11 0 0 0,-8 9 0 0 0,-4 9 0 0 0,-1 3 0 0 0,1 4 0 0 0,-5 1 0 0 0,5 5 0 0 0,4 7 0 0 0,-4 10 0 0 0,-6 7 0 0 0,-1 2 0 0 0,2 6 0 0 0,-2 2 0 0 0,0-2 0 0 0,7-3 0 0 0,5-6 0 0 0,2-5 0 0 0,6-1 0 0 0,6 6 0 0 0,6 2 0 0 0,4-4 0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34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25585 10838 16383 0 0,'0'-10'0'0'0,"0"-13"0"0"0,0-8 0 0 0,0-13 0 0 0,0-10 0 0 0,5-14 0 0 0,7-12 0 0 0,11-6 0 0 0,16-14 0 0 0,22-5 0 0 0,15 1 0 0 0,15-2 0 0 0,11 2 0 0 0,14 9 0 0 0,7 6 0 0 0,-3 3 0 0 0,-7 6 0 0 0,-3 7 0 0 0,-10 1 0 0 0,-7 2 0 0 0,-10 4 0 0 0,-3-2 0 0 0,-7 1 0 0 0,6-4 0 0 0,-2 1 0 0 0,1-3 0 0 0,-7 7 0 0 0,-11 3 0 0 0,-11 9 0 0 0,-9 13 0 0 0,-11 18 0 0 0,-15 18 0 0 0,-16 15 0 0 0,-16 11 0 0 0,-6 7 0 0 0,-9 3 0 0 0,-8 2 0 0 0,-3-5 0 0 0,2-8 0 0 0,3-6 0 0 0,7-6 0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34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26991 8738 16383 0 0,'0'-5'0'0'0,"0"-7"0"0"0,5-6 0 0 0,7 0 0 0 0,10 8 0 0 0,13 6 0 0 0,14 8 0 0 0,5 14 0 0 0,-3 8 0 0 0,-5 1 0 0 0,-14 9 0 0 0,-19 10 0 0 0,-16 1 0 0 0,-22 3 0 0 0,-18 3 0 0 0,-5-3 0 0 0,-5-5 0 0 0,1 0 0 0 0,5 2 0 0 0,1 4 0 0 0,7-8 0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3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25375 8688 16383 0 0,'-5'0'0'0'0,"-1"-5"0"0"0,-1-7 0 0 0,7-1 0 0 0,8 2 0 0 0,18 2 0 0 0,14 3 0 0 0,20 3 0 0 0,45-4 0 0 0,29 0 0 0 0,16 1 0 0 0,14-3 0 0 0,2-1 0 0 0,-1-3 0 0 0,-5 1 0 0 0,-4 1 0 0 0,2-1 0 0 0,-3 1 0 0 0,3-7 0 0 0,-1-7 0 0 0,4-2 0 0 0,-7-3 0 0 0,-15-1 0 0 0,-15 5 0 0 0,-19 2 0 0 0,-48 5 0 0 0,-48 5 0 0 0,-25 6 0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3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27178 8203 16383 0 0,'-5'-5'0'0'0,"4"-1"0"0"0,6 4 0 0 0,8 4 0 0 0,11 6 0 0 0,12 6 0 0 0,24 1 0 0 0,13 3 0 0 0,2-1 0 0 0,0 1 0 0 0,-4 2 0 0 0,-3 3 0 0 0,-9-2 0 0 0,-14 0 0 0 0,-15 1 0 0 0,-13 2 0 0 0,-18 7 0 0 0,-25 3 0 0 0,-23 6 0 0 0,-17 6 0 0 0,-18 0 0 0 0,-9 2 0 0 0,1-2 0 0 0,6-4 0 0 0,8-4 0 0 0,17 2 0 0 0,20-2 0 0 0,15-7 0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2T12:18:14.3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29038 8514 16383 0 0,'0'-5'0'0'0,"5"-1"0"0"0,-3 0 0 0 0,-2 5 0 0 0,-6 9 0 0 0,-7 8 0 0 0,-1 11 0 0 0,-3 5 0 0 0,2 4 0 0 0,3-1 0 0 0,8-1 0 0 0,10-1 0 0 0,9-1 0 0 0,6-7 0 0 0,5-6 0 0 0,7-8 0 0 0,3-5 0 0 0,0-3 0 0 0,-1-8 0 0 0,-2-8 0 0 0,-6-11 0 0 0,-13-12 0 0 0,-13-4 0 0 0,-13-1 0 0 0,-7 1 0 0 0,-12 9 0 0 0,-4 8 0 0 0,-2 9 0 0 0,6 12 0 0 0,8 10 0 0 0,8 10 0 0 0,7 6 0 0 0,9 5 0 0 0,9-9 0 0 0,8-7 0 0 0,6-10 0 0 0,-2-17 0 0 0,-4-10 0 0 0,-10-6 0 0 0,-11 2 0 0 0,-10 11 0 0 0,-3 18 0 0 0,2 13 0 0 0,3 11 0 0 0,7 0 0 0 0,11 0 0 0 0,8-8 0 0 0,6-7 0 0 0,0-10 0 0 0,1-11 0 0 0,-8-8 0 0 0,-6-5 0 0 0,-10 0 0 0 0,-9 6 0 0 0,-7 4 0 0 0,-6 6 0 0 0,-3 4 0 0 0,2 7 0 0 0,11-1 0 0 0,3-2 0 0 0,3-5 0 0 0,3-7 0 0 0,-2-7 0 0 0,-1-4 0 0 0,-2 1 0 0 0,-6 0 0 0 0,-4 3 0 0 0,-4 0 0 0 0,3-2 0 0 0,-1-2 0 0 0,-6-2 0 0 0,-2-2 0 0 0,-2 4 0 0 0,0 1 0 0 0,1 3 0 0 0,1 1 0 0 0,0-1 0 0 0,1 1 0 0 0,1 0 0 0 0,-5-2 0 0 0,-2 2 0 0 0,1-1 0 0 0,1 3 0 0 0,-3-1 0 0 0,-6-2 0 0 0,-5-3 0 0 0,-3-3 0 0 0,0 3 0 0 0,1 5 0 0 0,-2 1 0 0 0,-1 2 0 0 0,-7 0 0 0 0,2-4 0 0 0,-4-3 0 0 0,-5 2 0 0 0,-7-1 0 0 0,-4 3 0 0 0,-10-1 0 0 0,-8-1 0 0 0,-7-4 0 0 0,-6-7 0 0 0,-4 1 0 0 0,-6 1 0 0 0,-3 0 0 0 0,-5 0 0 0 0,-4-5 0 0 0,-5 3 0 0 0,-8 1 0 0 0,-4-4 0 0 0,-1-1 0 0 0,-3 0 0 0 0,-1 6 0 0 0,-4 2 0 0 0,-3 1 0 0 0,1-5 0 0 0,-1-2 0 0 0,-3 3 0 0 0,-3 3 0 0 0,-1 0 0 0 0,-2 0 0 0 0,4-1 0 0 0,5 0 0 0 0,2 3 0 0 0,-2 2 0 0 0,-3-1 0 0 0,-2-1 0 0 0,-2 4 0 0 0,-2-1 0 0 0,-1-1 0 0 0,-1 3 0 0 0,-5 5 0 0 0,4 5 0 0 0,1 4 0 0 0,2-3 0 0 0,-5 1 0 0 0,-2-4 0 0 0,5 0 0 0 0,3 2 0 0 0,-4 3 0 0 0,-2 2 0 0 0,0 1 0 0 0,-5 2 0 0 0,0 1 0 0 0,1 1 0 0 0,1-1 0 0 0,8 1 0 0 0,3-1 0 0 0,5 0 0 0 0,1 5 0 0 0,4 2 0 0 0,5-1 0 0 0,7 0 0 0 0,5-3 0 0 0,2 4 0 0 0,5 1 0 0 0,0-1 0 0 0,4-2 0 0 0,8-2 0 0 0,6-1 0 0 0,3-1 0 0 0,5-1 0 0 0,7 0 0 0 0,0 5 0 0 0,3 1 0 0 0,7 5 0 0 0,5 1 0 0 0,7 2 0 0 0,2 0 0 0 0,3 2 0 0 0,1-1 0 0 0,1-4 0 0 0,4-4 0 0 0,2-2 0 0 0,8 2 0 0 0,4 0 0 0 0,-5-1 0 0 0,3-1 0 0 0,1-2 0 0 0,0-1 0 0 0,-2 3 0 0 0,-5 7 0 0 0,2 1 0 0 0,-3 3 0 0 0,-1-1 0 0 0,-5 1 0 0 0,-1 4 0 0 0,-3-2 0 0 0,5-4 0 0 0,5-4 0 0 0,-3-4 0 0 0,5 2 0 0 0,3-1 0 0 0,1 4 0 0 0,0 0 0 0 0,-5-2 0 0 0,-2 3 0 0 0,-5-1 0 0 0,-2 2 0 0 0,-2 0 0 0 0,0-3 0 0 0,-2 2 0 0 0,-3-1 0 0 0,1-3 0 0 0,-6 3 0 0 0,2 4 0 0 0,-6 0 0 0 0,-3 2 0 0 0,-1 3 0 0 0,0-2 0 0 0,1 2 0 0 0,0-4 0 0 0,1-4 0 0 0,6 1 0 0 0,1-1 0 0 0,5-4 0 0 0,6 3 0 0 0,-1-2 0 0 0,7-1 0 0 0,5 2 0 0 0,2 0 0 0 0,5-2 0 0 0,2-2 0 0 0,0-2 0 0 0,3 3 0 0 0,-1 0 0 0 0,-2-1 0 0 0,3-1 0 0 0,-1 3 0 0 0,-2 1 0 0 0,-3-2 0 0 0,-7-2 0 0 0,2 3 0 0 0,-4 1 0 0 0,-2 3 0 0 0,0 5 0 0 0,2-1 0 0 0,5 2 0 0 0,3 4 0 0 0,1-4 0 0 0,4-3 0 0 0,5-5 0 0 0,5-4 0 0 0,4 2 0 0 0,3-1 0 0 0,6 4 0 0 0,3 5 0 0 0,-5 0 0 0 0,-7 2 0 0 0,-4 2 0 0 0,-4 4 0 0 0,-5 2 0 0 0,-5 2 0 0 0,-2 1 0 0 0,2 1 0 0 0,0-6 0 0 0,0 0 0 0 0,3-6 0 0 0,10 0 0 0 0,7-3 0 0 0,3 0 0 0 0,3-2 0 0 0,-1 2 0 0 0,1-2 0 0 0,-1 2 0 0 0,-1-2 0 0 0,-5 3 0 0 0,-2 2 0 0 0,-5 4 0 0 0,-6 3 0 0 0,1 2 0 0 0,-2-3 0 0 0,-3-1 0 0 0,2-4 0 0 0,9-1 0 0 0,6-3 0 0 0,4-5 0 0 0,2 2 0 0 0,0 4 0 0 0,0-2 0 0 0,0 2 0 0 0,-1-1 0 0 0,0-3 0 0 0,-1 0 0 0 0,0 4 0 0 0,0 5 0 0 0,-6 2 0 0 0,-5 4 0 0 0,-7 1 0 0 0,-4 1 0 0 0,1 6 0 0 0,-1 1 0 0 0,-1-4 0 0 0,3-4 0 0 0,5-6 0 0 0,9-2 0 0 0,7-5 0 0 0,2-4 0 0 0,6-9 0 0 0,6-10 0 0 0,0-4 0 0 0,3-5 0 0 0,2-4 0 0 0,-1-8 0 0 0,0-5 0 0 0,2-1 0 0 0,2-5 0 0 0,7-5 0 0 0,3-1 0 0 0,5-1 0 0 0,1 1 0 0 0,-1 5 0 0 0,2-2 0 0 0,0 2 0 0 0,-3-2 0 0 0,-3 1 0 0 0,-2 4 0 0 0,3 2 0 0 0,0 13 0 0 0,-1 14 0 0 0,-2 15 0 0 0,-1 11 0 0 0,4 7 0 0 0,0 10 0 0 0,-1 4 0 0 0,-1 1 0 0 0,-2 3 0 0 0,-1 5 0 0 0,-1 3 0 0 0,-1 5 0 0 0,0-3 0 0 0,0-6 0 0 0,0-5 0 0 0,-1-4 0 0 0,-4-9 0 0 0,-1-5 0 0 0,4 0 0 0 0,9-5 0 0 0,11-5 0 0 0,9-5 0 0 0,3-4 0 0 0,3-2 0 0 0,9-2 0 0 0,7-1 0 0 0,5 0 0 0 0,3 0 0 0 0,7-4 0 0 0,1-3 0 0 0,-1 2 0 0 0,4-4 0 0 0,-5-1 0 0 0,-9 3 0 0 0,-4 2 0 0 0,-5 1 0 0 0,-6 3 0 0 0,-9 6 0 0 0,-10 3 0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4798 2540 16383 0 0,'-4'0'0'0'0,"-7"0"0"0"0,-5 0 0 0 0,-4 0 0 0 0,-4 0 0 0 0,-1 0 0 0 0,-2 0 0 0 0,0 0 0 0 0,0 4 0 0 0,0 2 0 0 0,1 4 0 0 0,-5 1 0 0 0,-6 2 0 0 0,0 4 0 0 0,-4-2 0 0 0,2 2 0 0 0,7 2 0 0 0,4-2 0 0 0,3 1 0 0 0,1 1 0 0 0,0 2 0 0 0,1 2 0 0 0,-2 5 0 0 0,0 4 0 0 0,0 3 0 0 0,-5-2 0 0 0,-2 0 0 0 0,5 5 0 0 0,2-1 0 0 0,2 3 0 0 0,4 3 0 0 0,1-1 0 0 0,3-3 0 0 0,1 0 0 0 0,1-2 0 0 0,5 2 0 0 0,2-2 0 0 0,11-2 0 0 0,10 1 0 0 0,6-1 0 0 0,13-2 0 0 0,10-6 0 0 0,6-4 0 0 0,7-1 0 0 0,-1 0 0 0 0,-1 1 0 0 0,-1-4 0 0 0,-2-5 0 0 0,0 0 0 0 0,0-3 0 0 0,-5-3 0 0 0,-6-3 0 0 0,0-7 0 0 0,-4-3 0 0 0,1-5 0 0 0,3-5 0 0 0,-1 0 0 0 0,1-2 0 0 0,-6-3 0 0 0,-4 3 0 0 0,-4 3 0 0 0,-6 1 0 0 0,-7-3 0 0 0,-5-3 0 0 0,-9 3 0 0 0,-9-2 0 0 0,-7-1 0 0 0,-10 2 0 0 0,-9 0 0 0 0,-8 2 0 0 0,-5 0 0 0 0,1 2 0 0 0,4 4 0 0 0,14 3 0 0 0,21 2 0 0 0,25 3 0 0 0,22 0 0 0 0,14 2 0 0 0,7-1 0 0 0,6 1 0 0 0,5-5 0 0 0,-1-1 0 0 0,-7-1 0 0 0,-6 2 0 0 0,-13 1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43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10288 13943 16383 0 0,'-4'0'0'0'0,"-15"0"0"0"0,-9 0 0 0 0,1-5 0 0 0,0-5 0 0 0,-4 3 0 0 0,-1 12 0 0 0,5 9 0 0 0,11 2 0 0 0,13-1 0 0 0,12-4 0 0 0,8-7 0 0 0,1-10 0 0 0,-2-16 0 0 0,-8-5 0 0 0,-10 6 0 0 0,-9 12 0 0 0,-3 12 0 0 0,-3 5 0 0 0,5 1 0 0 0,10-1 0 0 0,5-1 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27887 6667 16383 0 0,'0'-5'0'0'0,"4"-5"0"0"0,7-1 0 0 0,5 0 0 0 0,0 8 0 0 0,1 4 0 0 0,-1 6 0 0 0,-4 6 0 0 0,0 6 0 0 0,3 8 0 0 0,3 4 0 0 0,-1 5 0 0 0,0 6 0 0 0,3 4 0 0 0,1 4 0 0 0,2 6 0 0 0,-3 6 0 0 0,9 25 0 0 0,3 14 0 0 0,1 8 0 0 0,-1 3 0 0 0,-1 5 0 0 0,-2 4 0 0 0,-1 39 0 0 0,-1 72 0 0 0,-6 22 0 0 0,-5-9 0 0 0,-6-11 0 0 0,-5-28 0 0 0,2-18 0 0 0,-1-2 0 0 0,-2 4 0 0 0,0 4 0 0 0,-7 9 0 0 0,-2-3 0 0 0,-4-6 0 0 0,-2-4 0 0 0,-2-8 0 0 0,-4-4 0 0 0,1-6 0 0 0,3-1 0 0 0,4-4 0 0 0,8 28 0 0 0,13 38 0 0 0,9 36 0 0 0,0-1 0 0 0,2-28 0 0 0,-3-37 0 0 0,-1-41 0 0 0,-4-29 0 0 0,-4-24 0 0 0,1-14 0 0 0,-3-5 0 0 0,3-8 0 0 0,-2-10 0 0 0,-2-13 0 0 0,-2-21 0 0 0,-2-34 0 0 0,-3-27 0 0 0,0-31 0 0 0,3-25 0 0 0,2 2 0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3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5609 3200 16383 0 0,'0'-4'0'0'0,"0"3"0"0"0,0 5 0 0 0,5 8 0 0 0,5 9 0 0 0,1 7 0 0 0,4 6 0 0 0,-2 12 0 0 0,-2 6 0 0 0,-3-2 0 0 0,-4-4 0 0 0,-1-5 0 0 0,-2-6 0 0 0,3-14 0 0 0,2-13 0 0 0,3-18 0 0 0,5-16 0 0 0,0-13 0 0 0,2-7 0 0 0,8-11 0 0 0,3 2 0 0 0,2 4 0 0 0,0 3 0 0 0,0 9 0 0 0,0 7 0 0 0,-2 9 0 0 0,0 9 0 0 0,-5 10 0 0 0,-2 11 0 0 0,-4 4 0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6243 3357 16383 0 0,'0'5'0'0'0,"0"5"0"0"0,4 6 0 0 0,7 4 0 0 0,4 0 0 0 0,6-1 0 0 0,2-2 0 0 0,7-5 0 0 0,3-4 0 0 0,4-8 0 0 0,5-8 0 0 0,4-8 0 0 0,-2-9 0 0 0,-7-5 0 0 0,-7-7 0 0 0,-8 0 0 0 0,-11 0 0 0 0,-18 8 0 0 0,-16 8 0 0 0,-17 3 0 0 0,-10 9 0 0 0,-7 7 0 0 0,-1 7 0 0 0,0 12 0 0 0,1 12 0 0 0,5 6 0 0 0,13 5 0 0 0,16 0 0 0 0,13-6 0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6482 3466 16383 0 0,'5'0'0'0'0,"5"4"0"0"0,6 2 0 0 0,9 4 0 0 0,4 1 0 0 0,7 2 0 0 0,5 4 0 0 0,5 3 0 0 0,8 3 0 0 0,8-3 0 0 0,6 0 0 0 0,-7-4 0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8994 3227 16383 0 0,'-8'35'0'0'0,"-13"26"0"0"0,-2 5 0 0 0,7 2 0 0 0,16-12 0 0 0,11-19 0 0 0,13-16 0 0 0,16-16 0 0 0,14-13 0 0 0,11-6 0 0 0,4 0 0 0 0,-2 3 0 0 0,-3 2 0 0 0,1 4 0 0 0,-6 1 0 0 0,-14-1 0 0 0,-9-6 0 0 0,-7-9 0 0 0,-4-10 0 0 0,-6-9 0 0 0,-6-6 0 0 0,-5-1 0 0 0,-9 0 0 0 0,-9 2 0 0 0,-2 10 0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3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11404 3121 16383 0 0,'0'-5'0'0'0,"8"0"0"0"0,9-1 0 0 0,22-3 0 0 0,18 0 0 0 0,21-3 0 0 0,7 1 0 0 0,-7 6 0 0 0,-13 8 0 0 0,-16 9 0 0 0,-18 7 0 0 0,-22 8 0 0 0,-18 4 0 0 0,-19 6 0 0 0,-20 5 0 0 0,-13 5 0 0 0,-7 3 0 0 0,-4 1 0 0 0,2-2 0 0 0,7-7 0 0 0,15-5 0 0 0,16-4 0 0 0,21-4 0 0 0,23-7 0 0 0,21-7 0 0 0,24-6 0 0 0,23-9 0 0 0,16-4 0 0 0,14-7 0 0 0,6-9 0 0 0,-17-2 0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3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11933 2461 16383 0 0,'4'0'0'0'0,"11"4"0"0"0,11 11 0 0 0,1 2 0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3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12325 3201 16383 0 0,'0'5'0'0'0,"0"10"0"0"0,0 6 0 0 0,5 10 0 0 0,5 3 0 0 0,10 0 0 0 0,6-1 0 0 0,12-6 0 0 0,13-12 0 0 0,11-13 0 0 0,7-12 0 0 0,7-12 0 0 0,-2-12 0 0 0,-5-4 0 0 0,-8 5 0 0 0,-16 2 0 0 0,-16 12 0 0 0,-16 13 0 0 0,-15 17 0 0 0,-8 19 0 0 0,-1 19 0 0 0,-4 13 0 0 0,1 14 0 0 0,3 12 0 0 0,3 9 0 0 0,3 9 0 0 0,2 5 0 0 0,-2 1 0 0 0,-6 3 0 0 0,-4-4 0 0 0,-9-3 0 0 0,-9-8 0 0 0,-13-11 0 0 0,-11-16 0 0 0,-13-22 0 0 0,-9-18 0 0 0,-8-20 0 0 0,-3-16 0 0 0,6-17 0 0 0,7-13 0 0 0,13-11 0 0 0,27-10 0 0 0,23-1 0 0 0,14 9 0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14171 3174 16383 0 0,'-9'-9'0'0'0,"-7"-3"0"0"0,-14-3 0 0 0,-11 0 0 0 0,-8 3 0 0 0,-16 12 0 0 0,-7 11 0 0 0,4 12 0 0 0,6 7 0 0 0,8 6 0 0 0,14 7 0 0 0,13 5 0 0 0,20 15 0 0 0,30 3 0 0 0,27-11 0 0 0,15-19 0 0 0,5-20 0 0 0,-1-21 0 0 0,-11-10 0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3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14473 3043 16383 0 0,'0'4'0'0'0,"4"6"0"0"0,2 11 0 0 0,0 9 0 0 0,3 10 0 0 0,4 6 0 0 0,5 4 0 0 0,-1 3 0 0 0,-3 0 0 0 0,-5 1 0 0 0,2-9 0 0 0,-2-8 0 0 0,2-10 0 0 0,4-9 0 0 0,-1-9 0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14605 2408 16383 0 0,'-5'0'0'0'0,"-5"0"0"0"0,3 9 0 0 0,7 11 0 0 0,4 3 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3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29341 6429 16383 0 0,'-4'5'0'0'0,"-2"5"0"0"0,0 6 0 0 0,-3 9 0 0 0,0 4 0 0 0,2 7 0 0 0,1 5 0 0 0,3 1 0 0 0,36 77 0 0 0,22 39 0 0 0,14 61 0 0 0,5 62 0 0 0,-6 50 0 0 0,-10 0 0 0 0,-15-26 0 0 0,-10-29 0 0 0,-7 13 0 0 0,-7-7 0 0 0,-3-16 0 0 0,-4-19 0 0 0,-4-10 0 0 0,1-7 0 0 0,3-7 0 0 0,0-6 0 0 0,2-4 0 0 0,-1-4 0 0 0,-3-2 0 0 0,-3-5 0 0 0,-3 3 0 0 0,-6 2 0 0 0,-8 35 0 0 0,-6 44 0 0 0,0 0 0 0 0,2-32 0 0 0,4-41 0 0 0,3-48 0 0 0,3-43 0 0 0,2-34 0 0 0,6-22 0 0 0,12-41 0 0 0,6-33 0 0 0,0-47 0 0 0,-3-30 0 0 0,-6-2 0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4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14949 3196 16383 0 0,'4'0'0'0'0,"7"0"0"0"0,9 0 0 0 0,11 0 0 0 0,17 0 0 0 0,23-4 0 0 0,17-6 0 0 0,11-6 0 0 0,6-5 0 0 0,8-7 0 0 0,-12-3 0 0 0,-17-1 0 0 0,-29 0 0 0 0,-32 6 0 0 0,-28 3 0 0 0,-23 6 0 0 0,-24 5 0 0 0,-21 4 0 0 0,-11 9 0 0 0,-4 13 0 0 0,3 12 0 0 0,8 16 0 0 0,12 9 0 0 0,18 5 0 0 0,16 1 0 0 0,18 1 0 0 0,21-2 0 0 0,21-5 0 0 0,15-7 0 0 0,9-12 0 0 0,4-5 0 0 0,5-9 0 0 0,6-7 0 0 0,5-5 0 0 0,2-4 0 0 0,-10-2 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4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7511 6561 16383 0 0,'0'-4'0'0'0,"-5"-2"0"0"0,-5 0 0 0 0,-6 2 0 0 0,-4 5 0 0 0,1 7 0 0 0,-1 7 0 0 0,3 10 0 0 0,1 4 0 0 0,2 2 0 0 0,4 1 0 0 0,-1-2 0 0 0,1 4 0 0 0,8 0 0 0 0,7-1 0 0 0,8-2 0 0 0,6-7 0 0 0,9-6 0 0 0,4-7 0 0 0,0-5 0 0 0,5-4 0 0 0,-1-7 0 0 0,4-6 0 0 0,2-6 0 0 0,0-9 0 0 0,-4-5 0 0 0,-3-1 0 0 0,-8 0 0 0 0,-9 2 0 0 0,-7 1 0 0 0,-10 1 0 0 0,-9 1 0 0 0,-8 5 0 0 0,-10 6 0 0 0,-6 2 0 0 0,0 3 0 0 0,-1 3 0 0 0,2 8 0 0 0,2 3 0 0 0,1 7 0 0 0,5 4 0 0 0,7 10 0 0 0,1 5 0 0 0,4 2 0 0 0,3-4 0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7514 6906 16383 0 0,'5'4'0'0'0,"5"11"0"0"0,1 6 0 0 0,-1 5 0 0 0,-2 7 0 0 0,-7 10 0 0 0,-4 12 0 0 0,-5 14 0 0 0,-2 0 0 0 0,1-22 0 0 0,2-17 0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7620 7117 16383 0 0,'4'5'0'0'0,"7"5"0"0"0,0 6 0 0 0,4 4 0 0 0,3 4 0 0 0,3 1 0 0 0,-2 2 0 0 0,0-4 0 0 0,-3-2 0 0 0,0-4 0 0 0,-3-1 0 0 0,-3-7 0 0 0,-3-10 0 0 0,-4-5 0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7591 7091 16383 0 0,'-4'4'0'0'0,"-7"7"0"0"0,0 4 0 0 0,1 6 0 0 0,-2 2 0 0 0,1 7 0 0 0,2 3 0 0 0,-2-5 0 0 0,2-2 0 0 0,-3-2 0 0 0,-3 0 0 0 0,0-4 0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7726 7329 16383 0 0,'0'4'0'0'0,"4"2"0"0"0,2 4 0 0 0,4 5 0 0 0,5 17 0 0 0,0 8 0 0 0,1 6 0 0 0,3 0 0 0 0,-2-5 0 0 0,-8-12 0 0 0,-10-16 0 0 0,-5-11 0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7565 7382 16383 0 0,'0'4'0'0'0,"-4"7"0"0"0,-2 4 0 0 0,1 6 0 0 0,0 2 0 0 0,-3 7 0 0 0,1 3 0 0 0,0 0 0 0 0,2-2 0 0 0,2-1 0 0 0,-3-1 0 0 0,-1-2 0 0 0,-3 0 0 0 0,-1-5 0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4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8493 6614 16383 0 0,'-5'0'0'0'0,"-1"4"0"0"0,1 7 0 0 0,0 5 0 0 0,2 4 0 0 0,5 3 0 0 0,8 3 0 0 0,5 1 0 0 0,6-5 0 0 0,2 0 0 0 0,3-6 0 0 0,1-4 0 0 0,0-9 0 0 0,-4-9 0 0 0,-2-9 0 0 0,5-5 0 0 0,-3-4 0 0 0,0-3 0 0 0,0-1 0 0 0,-4 1 0 0 0,-5-1 0 0 0,-9 5 0 0 0,-11 7 0 0 0,-7 5 0 0 0,-7 5 0 0 0,-5 4 0 0 0,-1 1 0 0 0,-6 2 0 0 0,-2 0 0 0 0,1 1 0 0 0,1-1 0 0 0,2-1 0 0 0,1 5 0 0 0,7 6 0 0 0,5 5 0 0 0,7 0 0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8705 6826 16383 0 0,'0'5'0'0'0,"0"5"0"0"0,0 6 0 0 0,0 4 0 0 0,0 4 0 0 0,0 1 0 0 0,0 2 0 0 0,0 0 0 0 0,0 0 0 0 0,0 0 0 0 0,0 0 0 0 0,0-1 0 0 0,0-9 0 0 0,0-7 0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8784 6932 16383 0 0,'0'4'0'0'0,"0"7"0"0"0,0 5 0 0 0,5 0 0 0 0,5 1 0 0 0,1 3 0 0 0,4 2 0 0 0,3 2 0 0 0,3 1 0 0 0,2-3 0 0 0,2-2 0 0 0,-3 1 0 0 0,-6-8 0 0 0,-9-10 0 0 0,-7-7 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31377 6509 16383 0 0,'-4'0'0'0'0,"-7"0"0"0"0,-5 4 0 0 0,-13 46 0 0 0,-2 54 0 0 0,5 45 0 0 0,15 45 0 0 0,14 16 0 0 0,15 48 0 0 0,10 46 0 0 0,3 2 0 0 0,6-25 0 0 0,1-33 0 0 0,-1-24 0 0 0,-3-19 0 0 0,-8-8 0 0 0,-7 0 0 0 0,-7 8 0 0 0,-6 8 0 0 0,0 43 0 0 0,9 58 0 0 0,1 14 0 0 0,2-3 0 0 0,-1-19 0 0 0,0-16 0 0 0,-2-13 0 0 0,9 33 0 0 0,5 1 0 0 0,6-23 0 0 0,7-33 0 0 0,0-43 0 0 0,1-30 0 0 0,-5-38 0 0 0,-6-39 0 0 0,-4-37 0 0 0,-6-39 0 0 0,-12-64 0 0 0,-11-49 0 0 0,-6-9 0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5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8726 6985 16383 0 0,'-5'0'0'0'0,"-5"4"0"0"0,-6 7 0 0 0,-4 5 0 0 0,-8 8 0 0 0,-4 6 0 0 0,-4 1 0 0 0,-2 0 0 0 0,2-1 0 0 0,3-5 0 0 0,11-7 0 0 0,14-7 0 0 0,8-5 0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8811 7117 16383 0 0,'0'5'0'0'0,"4"5"0"0"0,2 6 0 0 0,4 4 0 0 0,0 4 0 0 0,3 1 0 0 0,4 2 0 0 0,-1 0 0 0 0,1 0 0 0 0,-2 0 0 0 0,0 0 0 0 0,-2 4 0 0 0,-3 1 0 0 0,-3-10 0 0 0,-4-7 0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8778 7117 16383 0 0,'-4'5'0'0'0,"-6"1"0"0"0,-2 4 0 0 0,-2 9 0 0 0,-4 6 0 0 0,1 3 0 0 0,-1 1 0 0 0,-5 9 0 0 0,-5 2 0 0 0,-1 4 0 0 0,0-2 0 0 0,5-3 0 0 0,2-5 0 0 0,4-2 0 0 0,2-8 0 0 0,3-7 0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6292 6745 16383 0 0,'0'5'0'0'0,"-4"5"0"0"0,-6 2 0 0 0,-2 2 0 0 0,-2 4 0 0 0,0 3 0 0 0,-1 3 0 0 0,2 5 0 0 0,2 3 0 0 0,9-4 0 0 0,8-3 0 0 0,12-5 0 0 0,12-7 0 0 0,6-4 0 0 0,0-5 0 0 0,3-7 0 0 0,0-12 0 0 0,-3-8 0 0 0,-3-4 0 0 0,-7-7 0 0 0,-8-6 0 0 0,-11 0 0 0 0,-16 1 0 0 0,-15 4 0 0 0,-13 7 0 0 0,-12 4 0 0 0,-8 7 0 0 0,-7 5 0 0 0,3 10 0 0 0,8 9 0 0 0,8 9 0 0 0,12 5 0 0 0,11 8 0 0 0,14 8 0 0 0,13 6 0 0 0,5-3 0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6401 7038 16383 0 0,'-4'0'0'0'0,"-2"4"0"0"0,0 7 0 0 0,2 4 0 0 0,-4 6 0 0 0,0 2 0 0 0,1 7 0 0 0,3 3 0 0 0,-4 0 0 0 0,0-2 0 0 0,2-1 0 0 0,-3-5 0 0 0,0-4 0 0 0,2 0 0 0 0,1 1 0 0 0,7 0 0 0 0,3-2 0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6509 7197 16383 0 0,'0'4'0'0'0,"0"6"0"0"0,4 6 0 0 0,2 5 0 0 0,4-2 0 0 0,0 1 0 0 0,4-4 0 0 0,-2 1 0 0 0,2-3 0 0 0,3 0 0 0 0,-1-6 0 0 0,-3-9 0 0 0,-5-4 0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6371 7197 16383 0 0,'-4'0'0'0'0,"-2"4"0"0"0,0 6 0 0 0,-3 6 0 0 0,-4 5 0 0 0,-5-2 0 0 0,-8 5 0 0 0,-4 3 0 0 0,-1 1 0 0 0,0 0 0 0 0,1 0 0 0 0,6 0 0 0 0,2-5 0 0 0,5-7 0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6534 7329 16383 0 0,'-4'0'0'0'0,"-2"4"0"0"0,0 7 0 0 0,-3 5 0 0 0,0 4 0 0 0,2 3 0 0 0,1 3 0 0 0,7 5 0 0 0,3 2 0 0 0,5 0 0 0 0,1-2 0 0 0,4 3 0 0 0,3 1 0 0 0,3-3 0 0 0,4-1 0 0 0,-4-1 0 0 0,0-3 0 0 0,1-4 0 0 0,-3-8 0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6348 7488 16383 0 0,'0'4'0'0'0,"0"6"0"0"0,0 6 0 0 0,0 5 0 0 0,0 7 0 0 0,0 3 0 0 0,-4 15 0 0 0,-6 12 0 0 0,-2 0 0 0 0,-2-8 0 0 0,0-10 0 0 0,-1-11 0 0 0,1-10 0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10557 7037 16383 0 0,'4'0'0'0'0,"11"0"0"0"0,11 0 0 0 0,15 0 0 0 0,13 0 0 0 0,15 0 0 0 0,14-5 0 0 0,15 0 0 0 0,8-1 0 0 0,8 1 0 0 0,7 2 0 0 0,1 1 0 0 0,5 1 0 0 0,-1 1 0 0 0,5 0 0 0 0,7 0 0 0 0,5 0 0 0 0,6 0 0 0 0,8 1 0 0 0,4-6 0 0 0,1 0 0 0 0,4-1 0 0 0,-4 2 0 0 0,-8 0 0 0 0,-13 2 0 0 0,-20 1 0 0 0,-19 1 0 0 0,-21 0 0 0 0,-21 0 0 0 0,-16 0 0 0 0,-15 1 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25559 7585 16383 0 0,'9'0'0'0'0,"16"4"0"0"0,17 7 0 0 0,14 0 0 0 0,12 4 0 0 0,11-2 0 0 0,10-2 0 0 0,12-3 0 0 0,33-4 0 0 0,25-1 0 0 0,11-2 0 0 0,8-6 0 0 0,9-6 0 0 0,8-1 0 0 0,6-3 0 0 0,4 1 0 0 0,38-6 0 0 0,13 1 0 0 0,-2-2 0 0 0,-4-1 0 0 0,-5-5 0 0 0,-5-3 0 0 0,-3-1 0 0 0,2-4 0 0 0,0 0 0 0 0,4 6 0 0 0,-4 7 0 0 0,-4 4 0 0 0,-6 0 0 0 0,-6-1 0 0 0,-7-2 0 0 0,-8 2 0 0 0,-5 1 0 0 0,-6 3 0 0 0,-5 0 0 0 0,26 6 0 0 0,20 5 0 0 0,-3 8 0 0 0,-34 8 0 0 0,-42 1 0 0 0,-43-1 0 0 0,-33-8 0 0 0,-21-12 0 0 0,-13-14 0 0 0,-15-4 0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13652 6800 16383 0 0,'4'0'0'0'0,"7"0"0"0"0,9 0 0 0 0,11 0 0 0 0,8 4 0 0 0,7 2 0 0 0,0 0 0 0 0,1-2 0 0 0,-4 4 0 0 0,-4 0 0 0 0,-4-2 0 0 0,-4 4 0 0 0,-3-1 0 0 0,-6 3 0 0 0,-2-1 0 0 0,-5 2 0 0 0,-9 4 0 0 0,-10 3 0 0 0,-14 2 0 0 0,-11 2 0 0 0,-16 2 0 0 0,-12 5 0 0 0,-10 1 0 0 0,-7 5 0 0 0,1 0 0 0 0,12-2 0 0 0,12-7 0 0 0,15-8 0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15848 6720 16383 0 0,'-5'0'0'0'0,"-1"5"0"0"0,-4 1 0 0 0,0 4 0 0 0,1 4 0 0 0,3 6 0 0 0,6 2 0 0 0,8-2 0 0 0,6-4 0 0 0,7-10 0 0 0,2-10 0 0 0,-5-4 0 0 0,-12-1 0 0 0,-10 6 0 0 0,-10 3 0 0 0,3 1 0 0 0,12 1 0 0 0,5 0 0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16376 6720 16383 0 0,'-4'0'0'0'0,"-6"5"0"0"0,-6 5 0 0 0,-5 6 0 0 0,2 0 0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15822 7064 16383 0 0,'4'4'0'0'0,"7"6"0"0"0,5 6 0 0 0,4 5 0 0 0,4 2 0 0 0,-3 3 0 0 0,0 0 0 0 0,0 2 0 0 0,2-1 0 0 0,0-5 0 0 0,2-1 0 0 0,5-5 0 0 0,1-4 0 0 0,1-5 0 0 0,3-8 0 0 0,5-4 0 0 0,8-5 0 0 0,6-10 0 0 0,1-10 0 0 0,1-5 0 0 0,-9 0 0 0 0,-8 0 0 0 0,-11 3 0 0 0,-10 2 0 0 0,-13 6 0 0 0,-7 3 0 0 0,-3 5 0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7513 8730 16383 0 0,'-5'0'0'0'0,"-1"5"0"0"0,-4 1 0 0 0,0 4 0 0 0,1 5 0 0 0,-2 4 0 0 0,1 3 0 0 0,2 3 0 0 0,3 1 0 0 0,1 0 0 0 0,7-3 0 0 0,2-2 0 0 0,5-5 0 0 0,1 0 0 0 0,2-3 0 0 0,5-3 0 0 0,2-4 0 0 0,3-3 0 0 0,2-6 0 0 0,1-3 0 0 0,-4-5 0 0 0,-1-9 0 0 0,0-5 0 0 0,-4-4 0 0 0,-4 0 0 0 0,0-1 0 0 0,-3 1 0 0 0,-6 6 0 0 0,-5 1 0 0 0,-7 1 0 0 0,-5 4 0 0 0,-6 0 0 0 0,-4 3 0 0 0,-2 9 0 0 0,3 9 0 0 0,0 4 0 0 0,1 5 0 0 0,-2 5 0 0 0,4 3 0 0 0,0 8 0 0 0,-5 3 0 0 0,2-5 0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6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7618 9075 16383 0 0,'-4'-4'0'0'0,"-7"-2"0"0"0,0 5 0 0 0,1 6 0 0 0,2 8 0 0 0,3 10 0 0 0,2 10 0 0 0,1 3 0 0 0,2 5 0 0 0,0 0 0 0 0,1 2 0 0 0,-1 2 0 0 0,0 2 0 0 0,1 2 0 0 0,-5 2 0 0 0,-2-4 0 0 0,0-5 0 0 0,-3-10 0 0 0,0-6 0 0 0,2-11 0 0 0,1-14 0 0 0,7-6 0 0 0,3-7 0 0 0,5-10 0 0 0,6-10 0 0 0,-1 0 0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6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7620 9260 16383 0 0,'0'5'0'0'0,"0"5"0"0"0,4 6 0 0 0,7 9 0 0 0,5 4 0 0 0,4 2 0 0 0,4 1 0 0 0,-3-2 0 0 0,-1-1 0 0 0,2-6 0 0 0,-4-1 0 0 0,-4-2 0 0 0,-6-7 0 0 0,-3-15 0 0 0,-7-12 0 0 0,-3-3 0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7562 9366 16383 0 0,'-4'0'0'0'0,"-7"5"0"0"0,0 5 0 0 0,-4 6 0 0 0,-7 9 0 0 0,-5 4 0 0 0,-2 7 0 0 0,-5 1 0 0 0,3-1 0 0 0,3-7 0 0 0,6-13 0 0 0,7-9 0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7594 9631 16383 0 0,'4'0'0'0'0,"6"4"0"0"0,2 7 0 0 0,2 4 0 0 0,4 6 0 0 0,3 2 0 0 0,-2 3 0 0 0,1-4 0 0 0,-4-1 0 0 0,-5 1 0 0 0,-3 0 0 0 0,-8-12 0 0 0,-9-12 0 0 0,-2-5 0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7669 9631 16383 0 0,'-5'0'0'0'0,"-5"4"0"0"0,-2 7 0 0 0,-2 4 0 0 0,-4 6 0 0 0,-7 2 0 0 0,0 7 0 0 0,0 3 0 0 0,4 0 0 0 0,2-2 0 0 0,4-1 0 0 0,-1-6 0 0 0,8-6 0 0 0,5-8 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25823 8677 16383 0 0,'5'4'0'0'0,"9"2"0"0"0,13 0 0 0 0,4 3 0 0 0,38 4 0 0 0,38 1 0 0 0,23-3 0 0 0,46-3 0 0 0,68-3 0 0 0,38-2 0 0 0,18-2 0 0 0,7-1 0 0 0,-4 0 0 0 0,-10-1 0 0 0,-11 1 0 0 0,-4-1 0 0 0,-10 1 0 0 0,-7 0 0 0 0,-3 0 0 0 0,-10 0 0 0 0,-8 0 0 0 0,13 0 0 0 0,-6 0 0 0 0,-19 0 0 0 0,-21 0 0 0 0,-23 0 0 0 0,-14 0 0 0 0,-12-5 0 0 0,-3-5 0 0 0,22-6 0 0 0,10-4 0 0 0,-8 1 0 0 0,-13-1 0 0 0,-21 3 0 0 0,-22 1 0 0 0,-27 2 0 0 0,-27 4 0 0 0,-24 3 0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8096 8837 16383 0 0,'0'4'0'0'0,"0"7"0"0"0,-5 9 0 0 0,0 6 0 0 0,-1 3 0 0 0,1 2 0 0 0,7-2 0 0 0,2 0 0 0 0,0 0 0 0 0,5-6 0 0 0,4-3 0 0 0,5-3 0 0 0,4-6 0 0 0,6-5 0 0 0,4-7 0 0 0,0-3 0 0 0,0-7 0 0 0,-2-4 0 0 0,-1-1 0 0 0,-6-6 0 0 0,-7-3 0 0 0,-6-3 0 0 0,-4 0 0 0 0,-4 0 0 0 0,-6 0 0 0 0,-8 5 0 0 0,-5 6 0 0 0,0 2 0 0 0,-2 4 0 0 0,-1 7 0 0 0,-3 5 0 0 0,-1 7 0 0 0,-1 6 0 0 0,-1 5 0 0 0,4 4 0 0 0,2 7 0 0 0,3 2 0 0 0,1-3 0 0 0,3-8 0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8254 9155 16383 0 0,'0'4'0'0'0,"0"15"0"0"0,0 13 0 0 0,-4 14 0 0 0,-2 4 0 0 0,1 2 0 0 0,0 10 0 0 0,2-1 0 0 0,1-7 0 0 0,1-21 0 0 0,0-20 0 0 0,1-13 0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8229 9287 16383 0 0,'0'4'0'0'0,"4"7"0"0"0,6 0 0 0 0,6 4 0 0 0,4 3 0 0 0,4 3 0 0 0,2 2 0 0 0,-4 2 0 0 0,-5 1 0 0 0,-2 1 0 0 0,-2-1 0 0 0,0-4 0 0 0,-2-1 0 0 0,-3-9 0 0 0,-2-11 0 0 0,-3-6 0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8251 9393 16383 0 0,'-5'0'0'0'0,"-5"4"0"0"0,-6 6 0 0 0,-4 6 0 0 0,-4 9 0 0 0,-1 5 0 0 0,2 1 0 0 0,2 0 0 0 0,0-1 0 0 0,-2-5 0 0 0,4-3 0 0 0,10-5 0 0 0,10-5 0 0 0,5-6 0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8387 9604 16383 0 0,'0'5'0'0'0,"5"1"0"0"0,1 4 0 0 0,4 4 0 0 0,0 6 0 0 0,3 6 0 0 0,4 5 0 0 0,-1 0 0 0 0,1 5 0 0 0,2 0 0 0 0,-2-2 0 0 0,0-6 0 0 0,-2-8 0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8200 9657 16383 0 0,'0'5'0'0'0,"0"5"0"0"0,-4 6 0 0 0,-2 4 0 0 0,-4 8 0 0 0,-1 4 0 0 0,3 0 0 0 0,-3-1 0 0 0,1 0 0 0 0,-3-7 0 0 0,2-2 0 0 0,2-1 0 0 0,2-3 0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8863 8705 16383 0 0,'0'4'0'0'0,"-5"6"0"0"0,-1 11 0 0 0,-4 5 0 0 0,0 8 0 0 0,1 2 0 0 0,3-1 0 0 0,1-1 0 0 0,7-3 0 0 0,8-2 0 0 0,5-10 0 0 0,10-8 0 0 0,5-11 0 0 0,-3-10 0 0 0,-1-7 0 0 0,-1-10 0 0 0,0-4 0 0 0,0-2 0 0 0,-5-4 0 0 0,0 4 0 0 0,-9 8 0 0 0,-6 4 0 0 0,-8 5 0 0 0,-8 6 0 0 0,-7 4 0 0 0,-5 3 0 0 0,-6 3 0 0 0,-4 5 0 0 0,0 2 0 0 0,-4 4 0 0 0,-3 4 0 0 0,4 1 0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8942 9049 16383 0 0,'0'4'0'0'0,"0"6"0"0"0,0 6 0 0 0,0 5 0 0 0,0 11 0 0 0,0 5 0 0 0,0 6 0 0 0,0-1 0 0 0,0-3 0 0 0,-5-4 0 0 0,-1 1 0 0 0,-4 0 0 0 0,0-4 0 0 0,-3-1 0 0 0,0-11 0 0 0,4-9 0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8969 9208 16383 0 0,'0'4'0'0'0,"5"6"0"0"0,1 6 0 0 0,4 4 0 0 0,0 4 0 0 0,3 2 0 0 0,0 0 0 0 0,1 1 0 0 0,-1 0 0 0 0,-3 0 0 0 0,-4 0 0 0 0,-2-9 0 0 0,-2-8 0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8912 9260 16383 0 0,'0'5'0'0'0,"-4"5"0"0"0,-6 2 0 0 0,-6 2 0 0 0,-5 4 0 0 0,-2 3 0 0 0,-3 3 0 0 0,-1 1 0 0 0,0-4 0 0 0,5 0 0 0 0,1 0 0 0 0,4-3 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3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25797 9551 16383 0 0,'-5'0'0'0'0,"8"0"0"0"0,74 9 0 0 0,50 7 0 0 0,30 1 0 0 0,59 3 0 0 0,63 1 0 0 0,24 2 0 0 0,1-3 0 0 0,-17-5 0 0 0,-22 0 0 0 0,-16-4 0 0 0,-11-2 0 0 0,-1 0 0 0 0,7 0 0 0 0,11-2 0 0 0,10-3 0 0 0,5-1 0 0 0,4-2 0 0 0,-4 0 0 0 0,-9-1 0 0 0,-8-1 0 0 0,-13-3 0 0 0,-11-7 0 0 0,-14-1 0 0 0,-17-3 0 0 0,-16 2 0 0 0,-17-2 0 0 0,-14 1 0 0 0,-10 4 0 0 0,-17 3 0 0 0,-12 3 0 0 0,-2 6 0 0 0,-11 8 0 0 0,-23 6 0 0 0,-24 1 0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8996 9525 16383 0 0,'4'4'0'0'0,"2"7"0"0"0,0 5 0 0 0,3 4 0 0 0,0 4 0 0 0,3 6 0 0 0,-1 2 0 0 0,-2 1 0 0 0,-2 3 0 0 0,-3 0 0 0 0,-2-2 0 0 0,-1-2 0 0 0,-1-7 0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8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8966 9578 16383 0 0,'0'4'0'0'0,"-4"7"0"0"0,-6 4 0 0 0,-2 10 0 0 0,-2 5 0 0 0,0 5 0 0 0,-1 2 0 0 0,-3-1 0 0 0,-3-2 0 0 0,3-3 0 0 0,-1-2 0 0 0,4-6 0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7911 10213 16383 0 0,'0'4'0'0'0,"0"6"0"0"0,4 6 0 0 0,2 5 0 0 0,0 2 0 0 0,-2 3 0 0 0,0 1 0 0 0,-2 0 0 0 0,3 0 0 0 0,1 0 0 0 0,9-5 0 0 0,5-6 0 0 0,9-6 0 0 0,8-4 0 0 0,2-8 0 0 0,-1-8 0 0 0,-3-7 0 0 0,-2-4 0 0 0,-8-4 0 0 0,-3-2 0 0 0,-5 0 0 0 0,-6 0 0 0 0,-9-1 0 0 0,-5 1 0 0 0,-6 5 0 0 0,-11 6 0 0 0,-6 6 0 0 0,-3 4 0 0 0,-1 4 0 0 0,0 1 0 0 0,1 2 0 0 0,1 0 0 0 0,0 1 0 0 0,6 3 0 0 0,2 10 0 0 0,4 3 0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8227 10478 16383 0 0,'0'4'0'0'0,"0"6"0"0"0,0 10 0 0 0,-4 11 0 0 0,-2 4 0 0 0,-4 1 0 0 0,-1 3 0 0 0,3-1 0 0 0,-3-2 0 0 0,-4-8 0 0 0,1-8 0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8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8176 10557 16383 0 0,'4'0'0'0'0,"2"4"0"0"0,4 7 0 0 0,5 4 0 0 0,8 1 0 0 0,5 2 0 0 0,3 2 0 0 0,-1 2 0 0 0,0 2 0 0 0,-1 1 0 0 0,-1-3 0 0 0,-1-2 0 0 0,-1-4 0 0 0,0-4 0 0 0,-4-9 0 0 0,-2-10 0 0 0,-5-3 0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8352 10610 16383 0 0,'-4'0'0'0'0,"-11"4"0"0"0,-7 6 0 0 0,-4 2 0 0 0,-6 2 0 0 0,-3 4 0 0 0,1 4 0 0 0,1 1 0 0 0,3 2 0 0 0,1 1 0 0 0,-3 1 0 0 0,-1-1 0 0 0,2 1 0 0 0,1-1 0 0 0,1 0 0 0 0,6-4 0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8281 10795 16383 0 0,'0'4'0'0'0,"0"7"0"0"0,0 9 0 0 0,5 6 0 0 0,5 3 0 0 0,2 1 0 0 0,2-4 0 0 0,0-3 0 0 0,-3 0 0 0 0,-4-5 0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8252 10795 16383 0 0,'-5'0'0'0'0,"-5"0"0"0"0,-2 4 0 0 0,-2 11 0 0 0,0 7 0 0 0,-1 8 0 0 0,2 4 0 0 0,-2 5 0 0 0,-2 0 0 0 0,1-2 0 0 0,4-3 0 0 0,4-3 0 0 0,-2-2 0 0 0,2-2 0 0 0,2-5 0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9843 9735 16383 0 0,'8'0'0'0'0,"31"0"0"0"0,20 0 0 0 0,6 0 0 0 0,22 0 0 0 0,9-5 0 0 0,7-1 0 0 0,16 1 0 0 0,28-4 0 0 0,6 0 0 0 0,-5-3 0 0 0,-5 0 0 0 0,-15 3 0 0 0,-10-2 0 0 0,-9 1 0 0 0,-13 2 0 0 0,-14 3 0 0 0,-13 2 0 0 0,-9 1 0 0 0,-10 2 0 0 0,-9 0 0 0 0,-12 0 0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11668 9446 16383 0 0,'5'0'0'0'0,"5"4"0"0"0,10 2 0 0 0,11 4 0 0 0,8 5 0 0 0,3 4 0 0 0,2-1 0 0 0,8 1 0 0 0,3-3 0 0 0,5 0 0 0 0,-2 2 0 0 0,-3-2 0 0 0,-6-4 0 0 0,-7-4 0 0 0,-6-3 0 0 0,-5 2 0 0 0,-12 3 0 0 0,-14 6 0 0 0,-17 4 0 0 0,-18 3 0 0 0,-15 6 0 0 0,-11 3 0 0 0,-11 5 0 0 0,-2 0 0 0 0,7-6 0 0 0,13-8 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3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25453 10795 16383 0 0,'4'0'0'0'0,"33"9"0"0"0,54 7 0 0 0,108 10 0 0 0,105 0 0 0 0,40-4 0 0 0,1-6 0 0 0,-14-5 0 0 0,-15-5 0 0 0,-7-4 0 0 0,9-1 0 0 0,25-6 0 0 0,26-7 0 0 0,20-5 0 0 0,10-4 0 0 0,-18-3 0 0 0,-35 2 0 0 0,-49 5 0 0 0,-40 6 0 0 0,-29 4 0 0 0,-13 4 0 0 0,1 2 0 0 0,4 1 0 0 0,8 1 0 0 0,0 5 0 0 0,-11 1 0 0 0,-12-1 0 0 0,-19-1 0 0 0,-24 3 0 0 0,-25 0 0 0 0,-28-1 0 0 0,-23-7 0 0 0,-22-3 0 0 0,-18-5 0 0 0,-21-6 0 0 0,-14 0 0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14472 9340 16383 0 0,'-4'-5'0'0'0,"-2"4"0"0"0,5 5 0 0 0,7 8 0 0 0,6 1 0 0 0,7-2 0 0 0,3-2 0 0 0,4-4 0 0 0,-4-6 0 0 0,-5-7 0 0 0,-15-3 0 0 0,-11 1 0 0 0,-5 6 0 0 0,5 8 0 0 0,3 4 0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14816 9340 16383 0 0,'-4'0'0'0'0,"-2"4"0"0"0,0 6 0 0 0,6 2 0 0 0,7-2 0 0 0,7-2 0 0 0,6-3 0 0 0,-2-6 0 0 0,2-4 0 0 0,-3-4 0 0 0,-9-2 0 0 0,-10 2 0 0 0,-14 6 0 0 0,-8 9 0 0 0,0 3 0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9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14552 9627 16383 0 0,'0'9'0'0'0,"4"7"0"0"0,7 5 0 0 0,5 9 0 0 0,8 2 0 0 0,10 1 0 0 0,3-5 0 0 0,0-3 0 0 0,2-6 0 0 0,4-6 0 0 0,3-10 0 0 0,7-9 0 0 0,3-9 0 0 0,5-10 0 0 0,2-10 0 0 0,-2-7 0 0 0,-2-2 0 0 0,-6-2 0 0 0,-13-1 0 0 0,-9 2 0 0 0,-13 4 0 0 0,-24 6 0 0 0,-19 7 0 0 0,-6 10 0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7301 6588 16383 0 0,'0'5'0'0'0,"0"5"0"0"0,0 6 0 0 0,0 4 0 0 0,0 4 0 0 0,-4 6 0 0 0,-2 2 0 0 0,0 1 0 0 0,-3-6 0 0 0,0-3 0 0 0,-3-5 0 0 0,1-11 0 0 0,1-11 0 0 0,4-9 0 0 0,2-11 0 0 0,2-3 0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7088 6294 16383 0 0,'0'4'0'0'0,"0"7"0"0"0,0 4 0 0 0,0 6 0 0 0,-5 2 0 0 0,-1 7 0 0 0,1 3 0 0 0,-4 0 0 0 0,0 3 0 0 0,-3 0 0 0 0,0 2 0 0 0,3 0 0 0 0,-2-3 0 0 0,1 2 0 0 0,-2-1 0 0 0,1 2 0 0 0,2 4 0 0 0,3-1 0 0 0,-2 1 0 0 0,0-2 0 0 0,2 1 0 0 0,1-2 0 0 0,3 1 0 0 0,0 3 0 0 0,2 2 0 0 0,-1-1 0 0 0,2-5 0 0 0,3 1 0 0 0,3-2 0 0 0,3 0 0 0 0,5 4 0 0 0,4-1 0 0 0,4 0 0 0 0,-3-1 0 0 0,0-4 0 0 0,1-3 0 0 0,1 2 0 0 0,-2 3 0 0 0,-2 0 0 0 0,-2 2 0 0 0,-1-1 0 0 0,-2-3 0 0 0,1-3 0 0 0,-2-3 0 0 0,-3-2 0 0 0,1-1 0 0 0,4-1 0 0 0,3-1 0 0 0,4 0 0 0 0,2 1 0 0 0,2-1 0 0 0,2 1 0 0 0,-1-5 0 0 0,1-5 0 0 0,-1-6 0 0 0,1-5 0 0 0,-1-2 0 0 0,5-7 0 0 0,1-3 0 0 0,4 1 0 0 0,4-5 0 0 0,5 1 0 0 0,-1 2 0 0 0,-3-2 0 0 0,-1 0 0 0 0,-2 2 0 0 0,1 3 0 0 0,-1 2 0 0 0,-3 1 0 0 0,-4 1 0 0 0,-1 1 0 0 0,-3 1 0 0 0,-5-5 0 0 0,-2-2 0 0 0,0-3 0 0 0,1-2 0 0 0,-3-2 0 0 0,-1 1 0 0 0,-2-2 0 0 0,0 1 0 0 0,-2-1 0 0 0,-4-3 0 0 0,-3-3 0 0 0,-2-7 0 0 0,-3-3 0 0 0,-1-1 0 0 0,0 0 0 0 0,-5 2 0 0 0,-2 0 0 0 0,1 2 0 0 0,1-5 0 0 0,-3 0 0 0 0,0 1 0 0 0,2-4 0 0 0,1-4 0 0 0,-3-5 0 0 0,1-3 0 0 0,0-3 0 0 0,2 3 0 0 0,-2 5 0 0 0,0 1 0 0 0,0-2 0 0 0,-2-2 0 0 0,0 2 0 0 0,2 0 0 0 0,2 2 0 0 0,1 5 0 0 0,3-2 0 0 0,-4-2 0 0 0,-1-4 0 0 0,0 2 0 0 0,2-1 0 0 0,1 2 0 0 0,2 4 0 0 0,-5-1 0 0 0,0 2 0 0 0,1-2 0 0 0,-4 2 0 0 0,0 1 0 0 0,-3 3 0 0 0,-3 3 0 0 0,-5 6 0 0 0,2 2 0 0 0,0 1 0 0 0,-2-1 0 0 0,-2-1 0 0 0,-2 3 0 0 0,4 0 0 0 0,0 4 0 0 0,4-1 0 0 0,5-1 0 0 0,4-3 0 0 0,-1-2 0 0 0,-4-1 0 0 0,-4-2 0 0 0,-4 3 0 0 0,-3 6 0 0 0,-1 6 0 0 0,-2 4 0 0 0,-5 3 0 0 0,-6 2 0 0 0,-10 2 0 0 0,-6 0 0 0 0,-7 0 0 0 0,-2 0 0 0 0,0 0 0 0 0,2-1 0 0 0,3 0 0 0 0,2 5 0 0 0,1 1 0 0 0,11 4 0 0 0,7 0 0 0 0,10 3 0 0 0,14 0 0 0 0,9-4 0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8039 8467 16383 0 0,'4'0'0'0'0,"-2"4"0"0"0,-3 6 0 0 0,0 6 0 0 0,0 5 0 0 0,-5 2 0 0 0,-1 3 0 0 0,-3 0 0 0 0,-1 1 0 0 0,-2 1 0 0 0,0-2 0 0 0,-1 1 0 0 0,1-1 0 0 0,3 1 0 0 0,4-1 0 0 0,-3 4 0 0 0,1 2 0 0 0,2 4 0 0 0,2 0 0 0 0,-3 3 0 0 0,0 4 0 0 0,0-1 0 0 0,-1 0 0 0 0,-1-1 0 0 0,2-4 0 0 0,-3-4 0 0 0,1 2 0 0 0,1-1 0 0 0,-1-7 0 0 0,-1-2 0 0 0,3-3 0 0 0,2 6 0 0 0,2 1 0 0 0,1 0 0 0 0,6 0 0 0 0,2-1 0 0 0,0 0 0 0 0,3-1 0 0 0,0-1 0 0 0,4-4 0 0 0,3-2 0 0 0,-1 5 0 0 0,-3 2 0 0 0,1 1 0 0 0,-2 0 0 0 0,-2 0 0 0 0,1 0 0 0 0,-1-1 0 0 0,-2-1 0 0 0,2 1 0 0 0,0-1 0 0 0,-2 0 0 0 0,3-1 0 0 0,-1 1 0 0 0,2-4 0 0 0,0-2 0 0 0,2 0 0 0 0,4-3 0 0 0,-2 0 0 0 0,6-3 0 0 0,4-4 0 0 0,2 1 0 0 0,0-2 0 0 0,1-2 0 0 0,-1-2 0 0 0,5 2 0 0 0,1 0 0 0 0,-1-1 0 0 0,-2 3 0 0 0,-1 0 0 0 0,-1-2 0 0 0,4 2 0 0 0,0 0 0 0 0,-1-1 0 0 0,4-3 0 0 0,0-2 0 0 0,-2-1 0 0 0,-2-1 0 0 0,-1-1 0 0 0,-2 0 0 0 0,3-5 0 0 0,1-2 0 0 0,-1 2 0 0 0,-5-5 0 0 0,1 1 0 0 0,-3-3 0 0 0,-2 1 0 0 0,-5-3 0 0 0,-5-3 0 0 0,-4-3 0 0 0,-4-2 0 0 0,-3-3 0 0 0,-1 0 0 0 0,-5-2 0 0 0,-2 1 0 0 0,-4-1 0 0 0,0 1 0 0 0,2-5 0 0 0,-3-1 0 0 0,2 0 0 0 0,2-3 0 0 0,3 0 0 0 0,1-3 0 0 0,2-3 0 0 0,2 0 0 0 0,0-2 0 0 0,-4 3 0 0 0,-2-1 0 0 0,1 1 0 0 0,-3 0 0 0 0,-5-3 0 0 0,-1 2 0 0 0,3-1 0 0 0,-1 2 0 0 0,1-1 0 0 0,-2 2 0 0 0,1 0 0 0 0,-1-4 0 0 0,1 2 0 0 0,2 3 0 0 0,4 0 0 0 0,-2 1 0 0 0,0-1 0 0 0,2 0 0 0 0,1 4 0 0 0,3-3 0 0 0,0 2 0 0 0,-3 2 0 0 0,0-3 0 0 0,-1 2 0 0 0,-2 0 0 0 0,-1 3 0 0 0,-3 7 0 0 0,-3 7 0 0 0,-5 6 0 0 0,-2 5 0 0 0,-3 4 0 0 0,0 2 0 0 0,-2 1 0 0 0,0 1 0 0 0,1-1 0 0 0,-1 0 0 0 0,1 0 0 0 0,0-1 0 0 0,-1 1 0 0 0,-3-1 0 0 0,-2 0 0 0 0,-4 0 0 0 0,0 4 0 0 0,1 2 0 0 0,3-1 0 0 0,2 0 0 0 0,1 3 0 0 0,2-1 0 0 0,6 0 0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7724 12249 16383 0 0,'-5'0'0'0'0,"-1"5"0"0"0,-4 9 0 0 0,-4 8 0 0 0,-1 4 0 0 0,3 7 0 0 0,-1 1 0 0 0,1 0 0 0 0,4-1 0 0 0,2-2 0 0 0,2-2 0 0 0,7-6 0 0 0,11-7 0 0 0,8-6 0 0 0,5-9 0 0 0,6-5 0 0 0,-2-6 0 0 0,2-10 0 0 0,0-11 0 0 0,-5-4 0 0 0,-4-5 0 0 0,-5 0 0 0 0,-7-3 0 0 0,-8 7 0 0 0,-7 5 0 0 0,-6 3 0 0 0,-6 6 0 0 0,-5 8 0 0 0,-3 9 0 0 0,-3 11 0 0 0,4 9 0 0 0,0 10 0 0 0,5 6 0 0 0,5-3 0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7829 12541 16383 0 0,'-5'0'0'0'0,"-1"5"0"0"0,1 5 0 0 0,0 6 0 0 0,2 9 0 0 0,1 4 0 0 0,1 7 0 0 0,-4 1 0 0 0,-1 3 0 0 0,-3-1 0 0 0,-2 3 0 0 0,-2 1 0 0 0,1 4 0 0 0,-2-3 0 0 0,-3 1 0 0 0,1-4 0 0 0,4-12 0 0 0,3-16 0 0 0,9-19 0 0 0,7-18 0 0 0,4-8 0 0 0,-1 1 0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7805 12726 16383 0 0,'0'5'0'0'0,"0"5"0"0"0,0 6 0 0 0,5 4 0 0 0,5 0 0 0 0,6-1 0 0 0,4 2 0 0 0,-1 6 0 0 0,1 3 0 0 0,1-4 0 0 0,2-2 0 0 0,1 0 0 0 0,0-5 0 0 0,-2-9 0 0 0,-7-12 0 0 0,-4-9 0 0 0,-10-8 0 0 0,-13-13 0 0 0,-9-1 0 0 0,-1 4 0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7800 12700 16383 0 0,'-5'0'0'0'0,"-5"4"0"0"0,-6 2 0 0 0,-4 4 0 0 0,-4 9 0 0 0,-6 6 0 0 0,-2 3 0 0 0,-1 6 0 0 0,1 5 0 0 0,7 6 0 0 0,2-1 0 0 0,5-4 0 0 0,7-3 0 0 0,4-9 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3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26353 11774 16383 0 0,'13'4'0'0'0,"18"7"0"0"0,21 5 0 0 0,50 4 0 0 0,34 3 0 0 0,30-1 0 0 0,61-2 0 0 0,36-3 0 0 0,14-4 0 0 0,-2-1 0 0 0,2-2 0 0 0,-7-3 0 0 0,0-2 0 0 0,-3-2 0 0 0,51-7 0 0 0,20-1 0 0 0,0-1 0 0 0,-12-4 0 0 0,-18-4 0 0 0,-17 0 0 0 0,-19-1 0 0 0,-15-4 0 0 0,32-2 0 0 0,37 2 0 0 0,0 9 0 0 0,-18 10 0 0 0,-24 10 0 0 0,-26 8 0 0 0,-22 4 0 0 0,3 4 0 0 0,4-3 0 0 0,-21-5 0 0 0,-31-6 0 0 0,-35-5 0 0 0,-35-3 0 0 0,-29-3 0 0 0,-21-2 0 0 0,-28 0 0 0 0,-25-4 0 0 0,-16-2 0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7805 13018 16383 0 0,'0'4'0'0'0,"0"6"0"0"0,0 6 0 0 0,5 4 0 0 0,0 8 0 0 0,5 4 0 0 0,1 0 0 0 0,-2 0 0 0 0,-3-2 0 0 0,3-1 0 0 0,-1-1 0 0 0,3-2 0 0 0,0-8 0 0 0,-3-9 0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7747 13123 16383 0 0,'-4'0'0'0'0,"-6"5"0"0"0,-6 5 0 0 0,-5 10 0 0 0,-2 11 0 0 0,-3 8 0 0 0,-1 7 0 0 0,0 0 0 0 0,0 1 0 0 0,5 1 0 0 0,1-3 0 0 0,5-5 0 0 0,4-13 0 0 0,10-16 0 0 0,4-10 0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8412 12222 16383 0 0,'0'5'0'0'0,"0"9"0"0"0,0 8 0 0 0,0 4 0 0 0,0 15 0 0 0,0 10 0 0 0,4 0 0 0 0,2 1 0 0 0,0 0 0 0 0,-2 4 0 0 0,-1 2 0 0 0,-1 0 0 0 0,0-6 0 0 0,-2-3 0 0 0,0 0 0 0 0,0-1 0 0 0,0 1 0 0 0,-1 1 0 0 0,1-4 0 0 0,0 0 0 0 0,0-5 0 0 0,0-4 0 0 0,0-4 0 0 0,0-3 0 0 0,0-3 0 0 0,4-5 0 0 0,7-11 0 0 0,4-8 0 0 0,6-8 0 0 0,2-4 0 0 0,3 0 0 0 0,1-3 0 0 0,0 1 0 0 0,0 1 0 0 0,0 4 0 0 0,-1 2 0 0 0,5 2 0 0 0,1 1 0 0 0,0 1 0 0 0,-2 0 0 0 0,-1 1 0 0 0,4-1 0 0 0,0 1 0 0 0,-2-1 0 0 0,0 0 0 0 0,-2 0 0 0 0,-2-4 0 0 0,0-7 0 0 0,-5-4 0 0 0,-2-6 0 0 0,-4-2 0 0 0,-1-3 0 0 0,-3-5 0 0 0,-7-2 0 0 0,-5-4 0 0 0,-3 0 0 0 0,0-3 0 0 0,-5-3 0 0 0,0-4 0 0 0,-4-2 0 0 0,1-1 0 0 0,2-2 0 0 0,2 0 0 0 0,3 4 0 0 0,1 5 0 0 0,2 2 0 0 0,1-1 0 0 0,5-2 0 0 0,1 1 0 0 0,0 0 0 0 0,-1 3 0 0 0,-1 3 0 0 0,-11 9 0 0 0,-8 8 0 0 0,-10 8 0 0 0,-6 6 0 0 0,-6 0 0 0 0,-6 0 0 0 0,-4 2 0 0 0,-7 2 0 0 0,1 0 0 0 0,0-3 0 0 0,1-1 0 0 0,0 0 0 0 0,5-2 0 0 0,6-1 0 0 0,5 1 0 0 0,5 3 0 0 0,2 2 0 0 0,3 1 0 0 0,5 5 0 0 0,2 7 0 0 0,0 6 0 0 0,3 5 0 0 0,4-1 0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9523 12223 16383 0 0,'5'0'0'0'0,"-4"0"0"0"0,-6 0 0 0 0,-2 4 0 0 0,-4 7 0 0 0,-5 5 0 0 0,0 4 0 0 0,-1 4 0 0 0,2 1 0 0 0,4 2 0 0 0,8 0 0 0 0,8-4 0 0 0,9-7 0 0 0,6-5 0 0 0,4-9 0 0 0,-2-10 0 0 0,-1-8 0 0 0,1-5 0 0 0,1-3 0 0 0,-3-3 0 0 0,-5-1 0 0 0,-2 5 0 0 0,-1 1 0 0 0,-9 1 0 0 0,-8-2 0 0 0,-8 5 0 0 0,-6 8 0 0 0,0 11 0 0 0,3 10 0 0 0,4 3 0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9546 12488 16383 0 0,'-4'0'0'0'0,"-2"5"0"0"0,0 5 0 0 0,2 6 0 0 0,-4 9 0 0 0,0 9 0 0 0,2 3 0 0 0,-4 4 0 0 0,1 4 0 0 0,-3-1 0 0 0,1-4 0 0 0,2-5 0 0 0,3-3 0 0 0,2-11 0 0 0,6-15 0 0 0,8-12 0 0 0,6-9 0 0 0,4-12 0 0 0,0-4 0 0 0,-4-3 0 0 0,-1 1 0 0 0,3 1 0 0 0,1 2 0 0 0,-1 2 0 0 0,-5 9 0 0 0,-8 14 0 0 0,-6 10 0 0 0,-2 10 0 0 0,-1 7 0 0 0,1 8 0 0 0,5-1 0 0 0,6-1 0 0 0,2-1 0 0 0,4-5 0 0 0,4-6 0 0 0,3-1 0 0 0,3-4 0 0 0,-4-8 0 0 0,-8-8 0 0 0,-12-9 0 0 0,-9-5 0 0 0,-9-5 0 0 0,-4 2 0 0 0,-4 1 0 0 0,-2-1 0 0 0,0-1 0 0 0,-4 3 0 0 0,-2 10 0 0 0,2 11 0 0 0,-4 9 0 0 0,1 12 0 0 0,1 7 0 0 0,-2 3 0 0 0,1 0 0 0 0,6-1 0 0 0,12-5 0 0 0,10-8 0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9656 12912 16383 0 0,'-4'0'0'0'0,"-2"4"0"0"0,0 6 0 0 0,2 6 0 0 0,-4 5 0 0 0,0 7 0 0 0,2 3 0 0 0,1 1 0 0 0,2 0 0 0 0,1-2 0 0 0,5-5 0 0 0,7-8 0 0 0,7-10 0 0 0,3-12 0 0 0,0-8 0 0 0,-5-3 0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0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9547 12832 16383 0 0,'-5'0'0'0'0,"-5"0"0"0"0,-6 5 0 0 0,0 5 0 0 0,-1 6 0 0 0,-3 9 0 0 0,-3 4 0 0 0,0 7 0 0 0,-3 5 0 0 0,5 1 0 0 0,1-3 0 0 0,3-3 0 0 0,6-4 0 0 0,3-3 0 0 0,5-1 0 0 0,6-6 0 0 0,7-7 0 0 0,2-6 0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8703 13573 16383 0 0,'-4'0'0'0'0,"-2"5"0"0"0,0 5 0 0 0,-3 10 0 0 0,0 6 0 0 0,2 4 0 0 0,1 0 0 0 0,2 4 0 0 0,2 1 0 0 0,6-1 0 0 0,10-3 0 0 0,8-5 0 0 0,5-8 0 0 0,1-12 0 0 0,1-6 0 0 0,-4-7 0 0 0,-3-13 0 0 0,-4-6 0 0 0,-6-7 0 0 0,-5-4 0 0 0,-7 1 0 0 0,-9 2 0 0 0,-7 3 0 0 0,-10 6 0 0 0,-4 7 0 0 0,-3 7 0 0 0,2 10 0 0 0,0 14 0 0 0,6 8 0 0 0,2 15 0 0 0,6 1 0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8756 13864 16383 0 0,'-4'5'0'0'0,"-7"5"0"0"0,0 6 0 0 0,1 9 0 0 0,-2 4 0 0 0,1 7 0 0 0,2 5 0 0 0,3 5 0 0 0,2 4 0 0 0,3-3 0 0 0,0-5 0 0 0,1-5 0 0 0,0-4 0 0 0,1-4 0 0 0,-1-2 0 0 0,1-10 0 0 0,-1-12 0 0 0,0-12 0 0 0,0-9 0 0 0,0-1 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8804 14049 16383 0 0,'-5'0'0'0'0,"-1"5"0"0"0,1 5 0 0 0,0 10 0 0 0,2 7 0 0 0,1 2 0 0 0,5 1 0 0 0,7 4 0 0 0,6-3 0 0 0,0-3 0 0 0,2-7 0 0 0,2-6 0 0 0,3-5 0 0 0,1-10 0 0 0,-3-9 0 0 0,-6-7 0 0 0,-4-10 0 0 0,-5-5 0 0 0,-4-1 0 0 0,-5 4 0 0 0,-8 8 0 0 0,-10 2 0 0 0,-7 8 0 0 0,-2 7 0 0 0,-5 8 0 0 0,-6 7 0 0 0,1 6 0 0 0,1 5 0 0 0,0 7 0 0 0,1-2 0 0 0,-1-1 0 0 0,6 0 0 0 0,3-1 0 0 0,4-1 0 0 0,1 1 0 0 0,5 0 0 0 0,6-5 0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25845 7858 16383 0 0,'0'-4'0'0'0,"0"2"0"0"0,0 7 0 0 0,-5 2 0 0 0,-10 9 0 0 0,-11 10 0 0 0,-10 10 0 0 0,-8 7 0 0 0,-1 1 0 0 0,3-2 0 0 0,9-5 0 0 0,14-12 0 0 0,19-20 0 0 0,23-14 0 0 0,21-16 0 0 0,11-11 0 0 0,6-9 0 0 0,1-1 0 0 0,-6 7 0 0 0,-7 10 0 0 0,-18 15 0 0 0,-17 18 0 0 0,-20 18 0 0 0,-19 13 0 0 0,-4 6 0 0 0,-2 4 0 0 0,0-1 0 0 0,1-7 0 0 0,10-11 0 0 0,17-14 0 0 0,22-18 0 0 0,17-16 0 0 0,16-14 0 0 0,11-10 0 0 0,1-5 0 0 0,-7 6 0 0 0,-9 10 0 0 0,-21 16 0 0 0,-33 29 0 0 0,-24 25 0 0 0,-16 16 0 0 0,-4 9 0 0 0,1-3 0 0 0,10-1 0 0 0,20-10 0 0 0,21-18 0 0 0,21-18 0 0 0,18-19 0 0 0,25-26 0 0 0,15-16 0 0 0,1-4 0 0 0,-8-1 0 0 0,-16 5 0 0 0,-19 15 0 0 0,-16 18 0 0 0,-16 17 0 0 0,-18 21 0 0 0,-16 17 0 0 0,-25 23 0 0 0,-9 16 0 0 0,6-2 0 0 0,9-8 0 0 0,11-11 0 0 0,17-16 0 0 0,20-22 0 0 0,31-32 0 0 0,24-23 0 0 0,6-13 0 0 0,6-7 0 0 0,0-2 0 0 0,-3 0 0 0 0,-3 1 0 0 0,-9 7 0 0 0,-9 7 0 0 0,-16 16 0 0 0,-23 22 0 0 0,-24 25 0 0 0,-24 27 0 0 0,-12 20 0 0 0,-16 16 0 0 0,-4 11 0 0 0,2 0 0 0 0,8-7 0 0 0,11-14 0 0 0,19-24 0 0 0,24-23 0 0 0,22-25 0 0 0,36-44 0 0 0,41-40 0 0 0,27-32 0 0 0,2-5 0 0 0,-14 14 0 0 0,-29 29 0 0 0,-32 37 0 0 0,-36 40 0 0 0,-51 54 0 0 0,-30 41 0 0 0,-8 18 0 0 0,6 3 0 0 0,12-8 0 0 0,21-19 0 0 0,22-19 0 0 0,14-26 0 0 0,18-24 0 0 0,20-20 0 0 0,22-27 0 0 0,12-13 0 0 0,2-8 0 0 0,0-5 0 0 0,-3 3 0 0 0,-9 6 0 0 0,-8 6 0 0 0,-8 6 0 0 0,-7 12 0 0 0,-12 16 0 0 0,-11 16 0 0 0,-10 21 0 0 0,-10 13 0 0 0,-7 8 0 0 0,-10 4 0 0 0,0 2 0 0 0,1-5 0 0 0,9-16 0 0 0,25-19 0 0 0,20-16 0 0 0,11-14 0 0 0,2-8 0 0 0,-1-2 0 0 0,-2 4 0 0 0,-4 0 0 0 0,-2-1 0 0 0,-7 2 0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8758 14340 16383 0 0,'0'5'0'0'0,"0"5"0"0"0,0 6 0 0 0,0 4 0 0 0,0 8 0 0 0,0 4 0 0 0,0 0 0 0 0,4 0 0 0 0,2-2 0 0 0,4-1 0 0 0,5-2 0 0 0,-1 0 0 0 0,3-5 0 0 0,-2-11 0 0 0,-4-7 0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8725 14446 16383 0 0,'-4'5'0'0'0,"-6"1"0"0"0,-2 4 0 0 0,-2 4 0 0 0,-9 10 0 0 0,-4 0 0 0 0,-6 4 0 0 0,-3 8 0 0 0,1 5 0 0 0,3 1 0 0 0,1-3 0 0 0,6-4 0 0 0,8-2 0 0 0,11-8 0 0 0,10-8 0 0 0,6-7 0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1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10477 13120 16383 0 0,'-4'5'0'0'0,"-7"5"0"0"0,9 1 0 0 0,8-5 0 0 0,12-4 0 0 0,16-3 0 0 0,12 0 0 0 0,10-1 0 0 0,10-4 0 0 0,11-1 0 0 0,10 1 0 0 0,43-4 0 0 0,17 1 0 0 0,1-3 0 0 0,-6 1 0 0 0,-6-3 0 0 0,-9 2 0 0 0,-3-2 0 0 0,-5-3 0 0 0,-6 1 0 0 0,-3 0 0 0 0,-9 1 0 0 0,-15 5 0 0 0,-20 3 0 0 0,-15 3 0 0 0,-13 2 0 0 0,-12 6 0 0 0,-15 6 0 0 0,-10 2 0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12224 12859 16383 0 0,'4'4'0'0'0,"6"2"0"0"0,11 4 0 0 0,9 5 0 0 0,10-1 0 0 0,1 3 0 0 0,8 2 0 0 0,9-2 0 0 0,2 1 0 0 0,1-3 0 0 0,-6-4 0 0 0,-3 0 0 0 0,-7-1 0 0 0,-6-3 0 0 0,-10 3 0 0 0,-9 3 0 0 0,-13 0 0 0 0,-13 1 0 0 0,-13 0 0 0 0,-17 0 0 0 0,-15 8 0 0 0,-13 4 0 0 0,-4 7 0 0 0,1 6 0 0 0,3 1 0 0 0,7-2 0 0 0,10-3 0 0 0,13-3 0 0 0,11-7 0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14232 12726 16383 0 0,'-4'0'0'0'0,"-7"0"0"0"0,-4 0 0 0 0,-6 0 0 0 0,2 5 0 0 0,-1 1 0 0 0,4 4 0 0 0,3 5 0 0 0,5 4 0 0 0,8-1 0 0 0,9-4 0 0 0,6-4 0 0 0,6-8 0 0 0,-1-9 0 0 0,-4-8 0 0 0,-9-1 0 0 0,-10 2 0 0 0,-5 8 0 0 0,0 5 0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14838 12805 16383 0 0,'-4'0'0'0'0,"-6"0"0"0"0,-6 0 0 0 0,-5 5 0 0 0,2-4 0 0 0,-5-5 0 0 0,-3-3 0 0 0,-1 0 0 0 0,0 1 0 0 0,0 6 0 0 0,4 8 0 0 0,17 2 0 0 0,12-1 0 0 0,6-5 0 0 0,-3-5 0 0 0,-3 3 0 0 0,-7 2 0 0 0,-3 3 0 0 0,-1 1 0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14076 13254 16383 0 0,'0'4'0'0'0,"4"7"0"0"0,7 5 0 0 0,9 4 0 0 0,6 4 0 0 0,39 14 0 0 0,16 7 0 0 0,4-10 0 0 0,14-24 0 0 0,-2-18 0 0 0,-12-17 0 0 0,-12-13 0 0 0,-19-4 0 0 0,-13-1 0 0 0,-15 4 0 0 0,-10 3 0 0 0,-10 3 0 0 0,-9 12 0 0 0,-8 13 0 0 0,-8 13 0 0 0,1 5 0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1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16525 12409 16383 0 0,'-4'0'0'0'0,"-7"4"0"0"0,-5 2 0 0 0,-8 4 0 0 0,-6 5 0 0 0,-1 4 0 0 0,0 3 0 0 0,-4-1 0 0 0,0-1 0 0 0,2 5 0 0 0,-3 8 0 0 0,-4 6 0 0 0,0 7 0 0 0,-1 2 0 0 0,1 8 0 0 0,-1 3 0 0 0,7 4 0 0 0,8 1 0 0 0,10-7 0 0 0,6-3 0 0 0,6-3 0 0 0,8-6 0 0 0,11-5 0 0 0,13-6 0 0 0,6-4 0 0 0,-4-7 0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1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16722 13115 16383 0 0,'0'-5'0'0'0,"4"-9"0"0"0,6-8 0 0 0,11-8 0 0 0,9-9 0 0 0,5-5 0 0 0,10-10 0 0 0,1 1 0 0 0,-3 5 0 0 0,-8 5 0 0 0,-10 7 0 0 0,-15 9 0 0 0,-12 13 0 0 0,-6 14 0 0 0,-11 16 0 0 0,-7 13 0 0 0,-2 7 0 0 0,-2 10 0 0 0,0 6 0 0 0,5 4 0 0 0,7 4 0 0 0,3-2 0 0 0,2-3 0 0 0,5-2 0 0 0,8-6 0 0 0,3-5 0 0 0,6-12 0 0 0,6-9 0 0 0,9-9 0 0 0,5-7 0 0 0,2-3 0 0 0,0-7 0 0 0,0-8 0 0 0,-2-5 0 0 0,-1-4 0 0 0,-6-3 0 0 0,-5-1 0 0 0,-12 3 0 0 0,-5 2 0 0 0,-8 3 0 0 0,-7 6 0 0 0,-4 5 0 0 0,-10 3 0 0 0,-2 2 0 0 0,-2 7 0 0 0,1 2 0 0 0,2 4 0 0 0,5 9 0 0 0,8 5 0 0 0,6-1 0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1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17436 13044 16383 0 0,'0'4'0'0'0,"0"7"0"0"0,0 5 0 0 0,0 8 0 0 0,-5 10 0 0 0,-1 3 0 0 0,1 0 0 0 0,0-2 0 0 0,11-7 0 0 0,8-13 0 0 0,2-9 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3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27531 6562 16383 0 0,'-4'4'0'0'0,"-11"6"0"0"0,-11 6 0 0 0,-11 9 0 0 0,-7 4 0 0 0,-22 16 0 0 0,-10 8 0 0 0,0 0 0 0 0,-1 4 0 0 0,9-8 0 0 0,29-20 0 0 0,25-25 0 0 0,33-26 0 0 0,22-18 0 0 0,9-6 0 0 0,0 3 0 0 0,-14 11 0 0 0,-16 10 0 0 0,-16 13 0 0 0,-23 17 0 0 0,-16 16 0 0 0,-11 12 0 0 0,-7 14 0 0 0,1 3 0 0 0,6-8 0 0 0,10-7 0 0 0,29-15 0 0 0,24-19 0 0 0,27-20 0 0 0,24-20 0 0 0,14-18 0 0 0,10-3 0 0 0,-2-1 0 0 0,-7 4 0 0 0,-13 8 0 0 0,-23 16 0 0 0,-38 26 0 0 0,-32 27 0 0 0,-27 23 0 0 0,-17 16 0 0 0,-11 8 0 0 0,-1-1 0 0 0,4-2 0 0 0,15-8 0 0 0,22-19 0 0 0,26-25 0 0 0,29-24 0 0 0,29-19 0 0 0,19-14 0 0 0,17-13 0 0 0,8-10 0 0 0,-3 2 0 0 0,-7 2 0 0 0,-18 7 0 0 0,-28 22 0 0 0,-23 21 0 0 0,-33 20 0 0 0,-33 28 0 0 0,-26 24 0 0 0,-34 32 0 0 0,-11 15 0 0 0,12-3 0 0 0,20-19 0 0 0,36-24 0 0 0,41-32 0 0 0,44-34 0 0 0,63-43 0 0 0,38-30 0 0 0,6-17 0 0 0,-3-4 0 0 0,-18 13 0 0 0,-34 27 0 0 0,-38 31 0 0 0,-35 29 0 0 0,-24 28 0 0 0,-21 26 0 0 0,-13 13 0 0 0,2 3 0 0 0,5-11 0 0 0,15-15 0 0 0,17-16 0 0 0,24-17 0 0 0,32-29 0 0 0,44-29 0 0 0,16-16 0 0 0,4-6 0 0 0,-12 4 0 0 0,-18 8 0 0 0,-26 18 0 0 0,-31 24 0 0 0,-50 40 0 0 0,-36 30 0 0 0,-26 22 0 0 0,-6 11 0 0 0,5-1 0 0 0,15-11 0 0 0,15-15 0 0 0,27-22 0 0 0,34-22 0 0 0,29-24 0 0 0,29-24 0 0 0,22-20 0 0 0,11-15 0 0 0,12-10 0 0 0,-6 3 0 0 0,-15 14 0 0 0,-26 20 0 0 0,-30 27 0 0 0,-29 27 0 0 0,-26 24 0 0 0,-13 19 0 0 0,-7 7 0 0 0,0 2 0 0 0,10-7 0 0 0,19-14 0 0 0,23-24 0 0 0,25-20 0 0 0,20-20 0 0 0,17-16 0 0 0,1-11 0 0 0,-5-3 0 0 0,-18 11 0 0 0,-24 29 0 0 0,-24 24 0 0 0,-20 18 0 0 0,-9 7 0 0 0,-3 2 0 0 0,9-13 0 0 0,14-20 0 0 0,15-16 0 0 0,16-12 0 0 0,14-8 0 0 0,7 0 0 0 0,1 9 0 0 0,-5 7 0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2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17619 12673 16383 0 0,'-9'-4'0'0'0,"-7"-2"0"0"0,-6 0 0 0 0,-3 2 0 0 0,3 5 0 0 0,5 7 0 0 0,5 3 0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2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17886 13096 16383 0 0,'0'-5'0'0'0,"4"-5"0"0"0,7-1 0 0 0,4-4 0 0 0,6 1 0 0 0,-2 8 0 0 0,1 9 0 0 0,-4 8 0 0 0,1 7 0 0 0,-3 5 0 0 0,-4 7 0 0 0,-4 7 0 0 0,-2 7 0 0 0,2-1 0 0 0,0-2 0 0 0,-1-4 0 0 0,-1-13 0 0 0,3-15 0 0 0,0-18 0 0 0,4-16 0 0 0,-1-12 0 0 0,3-9 0 0 0,0-2 0 0 0,1 4 0 0 0,-2 5 0 0 0,2 8 0 0 0,3 15 0 0 0,-1 14 0 0 0,0 12 0 0 0,3 4 0 0 0,2 0 0 0 0,6-3 0 0 0,-1-3 0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2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18756 12594 16383 0 0,'-5'5'0'0'0,"0"9"0"0"0,-5 8 0 0 0,-1 13 0 0 0,-2 9 0 0 0,-4 6 0 0 0,-3 4 0 0 0,2 5 0 0 0,-1 2 0 0 0,3-1 0 0 0,4-6 0 0 0,5-8 0 0 0,3-7 0 0 0,6-6 0 0 0,4-4 0 0 0,4-7 0 0 0,1-8 0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2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18362 13018 16383 0 0,'-4'0'0'0'0,"2"0"0"0"0,11 0 0 0 0,17 4 0 0 0,18 2 0 0 0,9-1 0 0 0,10 0 0 0 0,6-2 0 0 0,6-1 0 0 0,-1-1 0 0 0,-14 0 0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19181 12594 16383 0 0,'0'5'0'0'0,"0"9"0"0"0,0 8 0 0 0,0 8 0 0 0,0 9 0 0 0,0 5 0 0 0,-4 5 0 0 0,-2 3 0 0 0,-4 1 0 0 0,-1-4 0 0 0,-2-5 0 0 0,1-7 0 0 0,6-13 0 0 0,10-12 0 0 0,7-11 0 0 0,7-11 0 0 0,5-7 0 0 0,3-2 0 0 0,1 3 0 0 0,1 4 0 0 0,-5 8 0 0 0,-2 10 0 0 0,1 8 0 0 0,-5 6 0 0 0,0 4 0 0 0,2-3 0 0 0,-3 1 0 0 0,0-4 0 0 0,3-5 0 0 0,1-10 0 0 0,7-4 0 0 0,3-3 0 0 0,-4 0 0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2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20208 12012 16383 0 0,'-5'4'0'0'0,"-1"7"0"0"0,-4 18 0 0 0,0 13 0 0 0,-8 9 0 0 0,-4 8 0 0 0,-8 21 0 0 0,-4 11 0 0 0,1 2 0 0 0,1-2 0 0 0,1-6 0 0 0,2-10 0 0 0,1-4 0 0 0,6 0 0 0 0,6-14 0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2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20105 13413 16383 0 0,'0'4'0'0'0,"0"-2"0"0"0,4-3 0 0 0,7-9 0 0 0,0-7 0 0 0,-1-6 0 0 0,-7 2 0 0 0,-12 8 0 0 0,-10 11 0 0 0,-5 11 0 0 0,-8 7 0 0 0,-3 6 0 0 0,0 4 0 0 0,6 1 0 0 0,9 1 0 0 0,11-4 0 0 0,12-7 0 0 0,14-6 0 0 0,9-9 0 0 0,8-5 0 0 0,-1-2 0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2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20664 12380 16383 0 0,'0'-4'0'0'0,"0"-6"0"0"0,4-6 0 0 0,2-5 0 0 0,4 2 0 0 0,5-1 0 0 0,4 4 0 0 0,3 8 0 0 0,-1 15 0 0 0,-1 10 0 0 0,1 11 0 0 0,1 15 0 0 0,2 8 0 0 0,-4 8 0 0 0,0 13 0 0 0,-5 7 0 0 0,-3 3 0 0 0,-5 10 0 0 0,-3 7 0 0 0,-3 4 0 0 0,-5 2 0 0 0,-3-3 0 0 0,-3-2 0 0 0,-6 0 0 0 0,1-3 0 0 0,-2-10 0 0 0,-3-7 0 0 0,-6-7 0 0 0,-3-13 0 0 0,3-15 0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2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5329 5369 16383 0 0,'-4'0'0'0'0,"-2"4"0"0"0,0 7 0 0 0,2 5 0 0 0,0 4 0 0 0,2 12 0 0 0,1 10 0 0 0,1 6 0 0 0,0 4 0 0 0,0 2 0 0 0,0 0 0 0 0,1 1 0 0 0,-1-1 0 0 0,0-1 0 0 0,0 0 0 0 0,0 3 0 0 0,0-2 0 0 0,5-2 0 0 0,0 3 0 0 0,1 1 0 0 0,3 5 0 0 0,0 0 0 0 0,-1-1 0 0 0,1 2 0 0 0,1 4 0 0 0,-2 0 0 0 0,-3 2 0 0 0,3-3 0 0 0,-1 2 0 0 0,0-2 0 0 0,-3-7 0 0 0,-1-6 0 0 0,-1-2 0 0 0,-2 0 0 0 0,0-1 0 0 0,0 0 0 0 0,-5-3 0 0 0,-1-1 0 0 0,0 1 0 0 0,2 1 0 0 0,-4 2 0 0 0,0 1 0 0 0,1-4 0 0 0,2 0 0 0 0,2 0 0 0 0,1 6 0 0 0,2 3 0 0 0,-1 1 0 0 0,2-1 0 0 0,-1 0 0 0 0,0 4 0 0 0,5 4 0 0 0,1 1 0 0 0,0 3 0 0 0,-2 3 0 0 0,0 2 0 0 0,-2-1 0 0 0,-1 5 0 0 0,-1 2 0 0 0,-4 1 0 0 0,-2 1 0 0 0,0-1 0 0 0,1 5 0 0 0,6-4 0 0 0,3 3 0 0 0,0 0 0 0 0,0-1 0 0 0,-1-1 0 0 0,4 4 0 0 0,0 4 0 0 0,-1-3 0 0 0,-1 0 0 0 0,-2 4 0 0 0,-1 0 0 0 0,-1 2 0 0 0,-1-1 0 0 0,0-3 0 0 0,0 1 0 0 0,0 7 0 0 0,-1 2 0 0 0,1 0 0 0 0,0 3 0 0 0,0 18 0 0 0,0 7 0 0 0,4-5 0 0 0,2 0 0 0 0,4-9 0 0 0,0-4 0 0 0,-1-4 0 0 0,2-2 0 0 0,-1 0 0 0 0,3 0 0 0 0,-2-5 0 0 0,3 0 0 0 0,2 5 0 0 0,-1-2 0 0 0,2 0 0 0 0,-3 1 0 0 0,1-4 0 0 0,-2-5 0 0 0,-3 0 0 0 0,-3-8 0 0 0,-4 0 0 0 0,-1-1 0 0 0,-2-1 0 0 0,0-2 0 0 0,-1 4 0 0 0,1 0 0 0 0,-1-1 0 0 0,1 4 0 0 0,0-1 0 0 0,-5 0 0 0 0,-1-3 0 0 0,0 2 0 0 0,2-3 0 0 0,-4-8 0 0 0,0-3 0 0 0,2-5 0 0 0,1 0 0 0 0,2-3 0 0 0,1-7 0 0 0,-3-9 0 0 0,-1-4 0 0 0,0-5 0 0 0,2-4 0 0 0,1-3 0 0 0,1-3 0 0 0,2-2 0 0 0,-1-1 0 0 0,1 5 0 0 0,1 5 0 0 0,-1 6 0 0 0,0 9 0 0 0,0 5 0 0 0,0 2 0 0 0,-4 5 0 0 0,-2 4 0 0 0,-4 5 0 0 0,-4-1 0 0 0,-1-4 0 0 0,3 1 0 0 0,3-3 0 0 0,3-8 0 0 0,3-8 0 0 0,6-14 0 0 0,12-11 0 0 0,16-10 0 0 0,12-8 0 0 0,11-4 0 0 0,6-2 0 0 0,2-6 0 0 0,7-1 0 0 0,6 0 0 0 0,-2 2 0 0 0,5 2 0 0 0,7 1 0 0 0,-3 2 0 0 0,3 0 0 0 0,9 6 0 0 0,2 1 0 0 0,1 0 0 0 0,8 3 0 0 0,2 5 0 0 0,6 0 0 0 0,6-3 0 0 0,8 2 0 0 0,6-2 0 0 0,10 2 0 0 0,3-2 0 0 0,8-2 0 0 0,9 2 0 0 0,7-2 0 0 0,10-1 0 0 0,5-3 0 0 0,-2-2 0 0 0,3-2 0 0 0,1 0 0 0 0,-1-1 0 0 0,4-1 0 0 0,4 1 0 0 0,1-1 0 0 0,1 1 0 0 0,4 0 0 0 0,3 0 0 0 0,2 0 0 0 0,1-5 0 0 0,2-1 0 0 0,0 1 0 0 0,0 0 0 0 0,4-2 0 0 0,2-1 0 0 0,0 1 0 0 0,2 2 0 0 0,6 2 0 0 0,3 1 0 0 0,0 1 0 0 0,-4 1 0 0 0,-4 1 0 0 0,-3 3 0 0 0,-3 2 0 0 0,-7 0 0 0 0,2-1 0 0 0,-3-2 0 0 0,-1-1 0 0 0,0 0 0 0 0,6-2 0 0 0,3 0 0 0 0,1 0 0 0 0,-1 0 0 0 0,4-1 0 0 0,0 1 0 0 0,0 0 0 0 0,-3 0 0 0 0,-1 0 0 0 0,-1 0 0 0 0,-1 0 0 0 0,3 0 0 0 0,-3 0 0 0 0,-2 0 0 0 0,-6-5 0 0 0,-5 0 0 0 0,-10-1 0 0 0,-6 1 0 0 0,24-2 0 0 0,0-1 0 0 0,-10 1 0 0 0,-9 2 0 0 0,-16 2 0 0 0,-14 1 0 0 0,-11 2 0 0 0,-8-1 0 0 0,-10 2 0 0 0,-13-1 0 0 0,-7 0 0 0 0,-6 1 0 0 0,-5-1 0 0 0,-6 0 0 0 0,-9 0 0 0 0,-10 0 0 0 0,-7 0 0 0 0,-11 0 0 0 0,-9 0 0 0 0,-8 0 0 0 0,-1 0 0 0 0,3 0 0 0 0,4 0 0 0 0,3 0 0 0 0,4 0 0 0 0,-3 0 0 0 0,5 0 0 0 0,3 0 0 0 0,0 0 0 0 0,1 0 0 0 0,-4-4 0 0 0,-7-7 0 0 0,-6 0 0 0 0,-5-4 0 0 0,-4-3 0 0 0,-1-3 0 0 0,-7-2 0 0 0,-5-2 0 0 0,-6-1 0 0 0,-5-1 0 0 0,-2 1 0 0 0,-7-1 0 0 0,-1-4 0 0 0,-10-5 0 0 0,-6-6 0 0 0,-3-5 0 0 0,1-2 0 0 0,2-3 0 0 0,-1-1 0 0 0,0-4 0 0 0,3-6 0 0 0,2-6 0 0 0,2-4 0 0 0,1-7 0 0 0,2-4 0 0 0,4 0 0 0 0,3-4 0 0 0,3-4 0 0 0,1-1 0 0 0,2-1 0 0 0,0-2 0 0 0,1 1 0 0 0,0 0 0 0 0,-1-2 0 0 0,1-2 0 0 0,3-7 0 0 0,2-2 0 0 0,0-5 0 0 0,-1-1 0 0 0,-2-8 0 0 0,-1-5 0 0 0,-1-3 0 0 0,-1-1 0 0 0,0-1 0 0 0,0 0 0 0 0,0 1 0 0 0,-1 0 0 0 0,1 1 0 0 0,0 0 0 0 0,0 0 0 0 0,0 0 0 0 0,-5 1 0 0 0,0-1 0 0 0,-5 0 0 0 0,-5 5 0 0 0,-4 1 0 0 0,-8 0 0 0 0,-4-1 0 0 0,4 3 0 0 0,-2 0 0 0 0,-2-1 0 0 0,1-2 0 0 0,-3-1 0 0 0,-1 2 0 0 0,1 1 0 0 0,2 3 0 0 0,2 5 0 0 0,1 0 0 0 0,5 1 0 0 0,3 3 0 0 0,0-1 0 0 0,-1 4 0 0 0,-2 3 0 0 0,0 2 0 0 0,3 1 0 0 0,0 0 0 0 0,0 4 0 0 0,3 1 0 0 0,4 0 0 0 0,0-2 0 0 0,3-2 0 0 0,2 0 0 0 0,-1 2 0 0 0,0-29 0 0 0,7-16 0 0 0,3 0 0 0 0,6 10 0 0 0,2 11 0 0 0,4 8 0 0 0,-1 11 0 0 0,3 10 0 0 0,-2 3 0 0 0,1 4 0 0 0,-1 3 0 0 0,2-1 0 0 0,1 0 0 0 0,4 6 0 0 0,-2 3 0 0 0,0 1 0 0 0,-2 1 0 0 0,-5 7 0 0 0,-4 3 0 0 0,-3 8 0 0 0,-2 4 0 0 0,-1 6 0 0 0,-2 8 0 0 0,-4 9 0 0 0,-6 15 0 0 0,-10 9 0 0 0,-10 10 0 0 0,-9 9 0 0 0,-11 1 0 0 0,-5-1 0 0 0,-2 1 0 0 0,-5-2 0 0 0,-4 2 0 0 0,0-3 0 0 0,-6-2 0 0 0,-5-4 0 0 0,-1-2 0 0 0,-5-2 0 0 0,-6 2 0 0 0,-6 2 0 0 0,-3-1 0 0 0,-8-1 0 0 0,-7-1 0 0 0,-11-2 0 0 0,-6 0 0 0 0,-8-1 0 0 0,-6 0 0 0 0,-5 0 0 0 0,-8 0 0 0 0,-12-1 0 0 0,-13 1 0 0 0,-15 0 0 0 0,-13 0 0 0 0,-11 0 0 0 0,-11 0 0 0 0,-7 4 0 0 0,-5 2 0 0 0,-2 0 0 0 0,-3-2 0 0 0,-2 0 0 0 0,1 2 0 0 0,4 1 0 0 0,0-1 0 0 0,2-1 0 0 0,3-2 0 0 0,-1-2 0 0 0,0 0 0 0 0,3-1 0 0 0,1 0 0 0 0,7 0 0 0 0,-1 0 0 0 0,-6 4 0 0 0,-1 1 0 0 0,0-3 0 0 0,6-4 0 0 0,7 0 0 0 0,2-1 0 0 0,5-3 0 0 0,8-2 0 0 0,1 2 0 0 0,6-4 0 0 0,1 1 0 0 0,6-3 0 0 0,0 0 0 0 0,4 3 0 0 0,3-2 0 0 0,-1 1 0 0 0,2-2 0 0 0,2 1 0 0 0,1 2 0 0 0,3-1 0 0 0,-3 0 0 0 0,-1 3 0 0 0,-3-3 0 0 0,-5 1 0 0 0,-5 2 0 0 0,2-2 0 0 0,3 0 0 0 0,0-3 0 0 0,7-4 0 0 0,5 2 0 0 0,6 2 0 0 0,8 4 0 0 0,2-2 0 0 0,7-3 0 0 0,5 0 0 0 0,6-1 0 0 0,-1-4 0 0 0,6-2 0 0 0,2-3 0 0 0,4 3 0 0 0,2 0 0 0 0,3 4 0 0 0,3 0 0 0 0,0-2 0 0 0,11 3 0 0 0,2 3 0 0 0,9 0 0 0 0,9 1 0 0 0,9 3 0 0 0,7-1 0 0 0,8 0 0 0 0,13 2 0 0 0,13 2 0 0 0,10 2 0 0 0,17 2 0 0 0,16 0 0 0 0,14 1 0 0 0,15 1 0 0 0,12-1 0 0 0,0 1 0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23230 5977 16383 0 0,'0'4'0'0'0,"-5"2"0"0"0,-1 4 0 0 0,1 5 0 0 0,0 4 0 0 0,2 4 0 0 0,1 1 0 0 0,1 2 0 0 0,1 1 0 0 0,4 0 0 0 0,6 0 0 0 0,11-5 0 0 0,1-10 0 0 0,6-8 0 0 0,2-8 0 0 0,6-9 0 0 0,0-5 0 0 0,-1-5 0 0 0,-7-8 0 0 0,-7-6 0 0 0,-9-2 0 0 0,-5 1 0 0 0,-9-1 0 0 0,-8 5 0 0 0,-7 5 0 0 0,-5 7 0 0 0,-3 2 0 0 0,-1 6 0 0 0,-2 4 0 0 0,0 4 0 0 0,-3 8 0 0 0,2 8 0 0 0,-2 10 0 0 0,0 12 0 0 0,5-1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43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8996 13520 16383 0 0,'-5'4'0'0'0,"-1"6"0"0"0,5 6 0 0 0,7 5 0 0 0,7-2 0 0 0,5 0 0 0 0,4-2 0 0 0,-1-9 0 0 0,0-10 0 0 0,-4-10 0 0 0,-4-6 0 0 0,-5-5 0 0 0,-4-3 0 0 0,-6 7 0 0 0,-4 12 0 0 0,0 11 0 0 0,1 9 0 0 0,5 7 0 0 0,7 0 0 0 0,8-3 0 0 0,9-5 0 0 0,5-8 0 0 0,-2-10 0 0 0,-6-8 0 0 0,-6-7 0 0 0,-6-3 0 0 0,-9-2 0 0 0,-9 7 0 0 0,-7 8 0 0 0,-5 4 0 0 0,-4 9 0 0 0,2 9 0 0 0,2-3 0 0 0,7-2 0 0 0,8-7 0 0 0,3-8 0 0 0,3 3 0 0 0,2 6 0 0 0,0 8 0 0 0,-1 7 0 0 0,5 5 0 0 0,5 3 0 0 0,10-1 0 0 0,10-1 0 0 0,13-3 0 0 0,-1-6 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27246 7804 16383 0 0,'-9'0'0'0'0,"-16"13"0"0"0,-13 9 0 0 0,-13 23 0 0 0,-2 12 0 0 0,-1 6 0 0 0,9-4 0 0 0,7-12 0 0 0,19-18 0 0 0,22-23 0 0 0,19-17 0 0 0,19-20 0 0 0,20-13 0 0 0,14-8 0 0 0,41-22 0 0 0,6 2 0 0 0,-22 22 0 0 0,-59 45 0 0 0,-49 38 0 0 0,-29 22 0 0 0,-16 18 0 0 0,10-6 0 0 0,16-20 0 0 0,30-27 0 0 0,29-29 0 0 0,21-27 0 0 0,20-16 0 0 0,15-8 0 0 0,1-3 0 0 0,-10 5 0 0 0,-14 9 0 0 0,-18 16 0 0 0,-21 22 0 0 0,-25 23 0 0 0,-29 22 0 0 0,-23 23 0 0 0,-26 28 0 0 0,-8 18 0 0 0,15-9 0 0 0,24-25 0 0 0,45-38 0 0 0,42-36 0 0 0,30-32 0 0 0,22-22 0 0 0,8-10 0 0 0,-5-2 0 0 0,-13 2 0 0 0,-18 13 0 0 0,-23 20 0 0 0,-33 30 0 0 0,-30 29 0 0 0,-26 23 0 0 0,-13 23 0 0 0,-5 7 0 0 0,-1 0 0 0 0,11-8 0 0 0,16-12 0 0 0,22-15 0 0 0,23-19 0 0 0,24-22 0 0 0,24-20 0 0 0,21-15 0 0 0,7-11 0 0 0,-3-6 0 0 0,-5 1 0 0 0,-15 5 0 0 0,-27 19 0 0 0,-36 37 0 0 0,-31 24 0 0 0,-23 21 0 0 0,-10 9 0 0 0,2 3 0 0 0,8-6 0 0 0,23-17 0 0 0,25-26 0 0 0,42-37 0 0 0,24-20 0 0 0,6-12 0 0 0,3-7 0 0 0,-15 16 0 0 0,-30 33 0 0 0,-26 26 0 0 0,-16 24 0 0 0,-10 9 0 0 0,1 1 0 0 0,10-9 0 0 0,18-16 0 0 0,22-25 0 0 0,17-22 0 0 0,7-11 0 0 0,-9 3 0 0 0,-14 12 0 0 0,-11 8 0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3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23281 6271 16383 0 0,'-5'8'0'0'0,"-1"9"0"0"0,1 4 0 0 0,-4 8 0 0 0,0 13 0 0 0,-3 12 0 0 0,0 5 0 0 0,-1 7 0 0 0,0-4 0 0 0,-1-9 0 0 0,-3-7 0 0 0,2-13 0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23336 6429 16383 0 0,'5'5'0'0'0,"1"9"0"0"0,4 8 0 0 0,0 4 0 0 0,3 2 0 0 0,-1 1 0 0 0,3 0 0 0 0,-2-1 0 0 0,1-1 0 0 0,3-4 0 0 0,-2-3 0 0 0,-3-8 0 0 0,-3-15 0 0 0,-4-8 0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23195 6403 16383 0 0,'-4'4'0'0'0,"-11"2"0"0"0,-11 4 0 0 0,-15 9 0 0 0,-9 11 0 0 0,0 4 0 0 0,-1 5 0 0 0,0 5 0 0 0,3-1 0 0 0,7-3 0 0 0,5-8 0 0 0,9-6 0 0 0,13-7 0 0 0,14-6 0 0 0,6-6 0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23310 6694 16383 0 0,'0'4'0'0'0,"4"7"0"0"0,2 5 0 0 0,4 8 0 0 0,0 6 0 0 0,-1 1 0 0 0,-2 5 0 0 0,1 0 0 0 0,1-2 0 0 0,-3-1 0 0 0,-5-7 0 0 0,-4-8 0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3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23148 6694 16383 0 0,'-4'0'0'0'0,"-2"4"0"0"0,-4 7 0 0 0,-5 5 0 0 0,1 8 0 0 0,-3 10 0 0 0,3 8 0 0 0,-2 5 0 0 0,2-1 0 0 0,4-4 0 0 0,4-4 0 0 0,2-5 0 0 0,2-7 0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3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23832 5900 16383 0 0,'0'4'0'0'0,"0"6"0"0"0,0 6 0 0 0,0 5 0 0 0,0 7 0 0 0,0 3 0 0 0,0 6 0 0 0,0 5 0 0 0,-4 4 0 0 0,-2 3 0 0 0,0 7 0 0 0,-2 11 0 0 0,-6 7 0 0 0,-4 5 0 0 0,-8-2 0 0 0,-4-6 0 0 0,-1-2 0 0 0,-4-3 0 0 0,-1 0 0 0 0,2-2 0 0 0,6-8 0 0 0,8-5 0 0 0,7-6 0 0 0,2-6 0 0 0,3-6 0 0 0,2-4 0 0 0,7-7 0 0 0,8-7 0 0 0,6-6 0 0 0,6-9 0 0 0,3-5 0 0 0,2-1 0 0 0,1 0 0 0 0,0 2 0 0 0,1 0 0 0 0,-1 2 0 0 0,0 1 0 0 0,-1 1 0 0 0,0 0 0 0 0,5 0 0 0 0,0 0 0 0 0,1 1 0 0 0,3-1 0 0 0,4 0 0 0 0,0 0 0 0 0,-1 0 0 0 0,-4-4 0 0 0,-3-2 0 0 0,-2 0 0 0 0,-7-3 0 0 0,-1 0 0 0 0,-6-3 0 0 0,0-4 0 0 0,2 1 0 0 0,-3-1 0 0 0,-3-3 0 0 0,1 2 0 0 0,-2 0 0 0 0,-2-2 0 0 0,2-3 0 0 0,-2 0 0 0 0,-1-3 0 0 0,3-5 0 0 0,-2-6 0 0 0,0-6 0 0 0,-3 0 0 0 0,-2-7 0 0 0,3-7 0 0 0,0-4 0 0 0,0 0 0 0 0,-2 1 0 0 0,-1-2 0 0 0,3 0 0 0 0,1 6 0 0 0,-2 3 0 0 0,0 7 0 0 0,-2 2 0 0 0,-2 3 0 0 0,5 5 0 0 0,0-1 0 0 0,-1 2 0 0 0,0 1 0 0 0,-7 7 0 0 0,-7 4 0 0 0,-6 5 0 0 0,-9 5 0 0 0,-10 6 0 0 0,-8 2 0 0 0,-5 4 0 0 0,1 0 0 0 0,-1 1 0 0 0,-6-4 0 0 0,2-2 0 0 0,1 0 0 0 0,0 1 0 0 0,4 1 0 0 0,2 1 0 0 0,7 1 0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3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22245 5871 16383 0 0,'-5'0'0'0'0,"-1"5"0"0"0,-4 5 0 0 0,-4 6 0 0 0,-1 4 0 0 0,-2 8 0 0 0,3 8 0 0 0,3 7 0 0 0,-1 0 0 0 0,1 6 0 0 0,4 4 0 0 0,1 5 0 0 0,3 3 0 0 0,2 12 0 0 0,-4 8 0 0 0,0-2 0 0 0,-5-10 0 0 0,0-7 0 0 0,2-2 0 0 0,-3-1 0 0 0,-3-3 0 0 0,-4-6 0 0 0,-4-7 0 0 0,3-7 0 0 0,0 0 0 0 0,-2-7 0 0 0,3-3 0 0 0,1-2 0 0 0,6-5 0 0 0,11-6 0 0 0,9-5 0 0 0,12-4 0 0 0,7-2 0 0 0,3-3 0 0 0,5 1 0 0 0,5-1 0 0 0,5-1 0 0 0,-1 2 0 0 0,0-1 0 0 0,-3 1 0 0 0,-4 4 0 0 0,-4 2 0 0 0,-4-5 0 0 0,3-2 0 0 0,-1-6 0 0 0,-1-1 0 0 0,-1-5 0 0 0,-6-3 0 0 0,-3-4 0 0 0,0-3 0 0 0,-4-2 0 0 0,0-1 0 0 0,-4-5 0 0 0,2-2 0 0 0,-3 1 0 0 0,-3-3 0 0 0,1-1 0 0 0,-1-2 0 0 0,3 5 0 0 0,-2-1 0 0 0,-1-3 0 0 0,-3-4 0 0 0,-3-5 0 0 0,-1-2 0 0 0,-5-3 0 0 0,-3 0 0 0 0,0-6 0 0 0,-4-2 0 0 0,1 1 0 0 0,1 1 0 0 0,2 1 0 0 0,2 7 0 0 0,2 1 0 0 0,1 6 0 0 0,1 0 0 0 0,0 4 0 0 0,1 3 0 0 0,-1 4 0 0 0,0 2 0 0 0,1 2 0 0 0,-1 1 0 0 0,-4 5 0 0 0,-11 6 0 0 0,-11 10 0 0 0,-11 6 0 0 0,-11 7 0 0 0,-7 2 0 0 0,-3 4 0 0 0,0 4 0 0 0,1-1 0 0 0,5-4 0 0 0,8-3 0 0 0,11-4 0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22962 7484 16383 0 0,'0'4'0'0'0,"0"7"0"0"0,0 5 0 0 0,0 4 0 0 0,0 4 0 0 0,0 1 0 0 0,0 2 0 0 0,0 4 0 0 0,0 7 0 0 0,-4 4 0 0 0,-2 5 0 0 0,0 3 0 0 0,-3 7 0 0 0,-4 1 0 0 0,-5 1 0 0 0,-3-2 0 0 0,-3-1 0 0 0,2-1 0 0 0,2-2 0 0 0,3-5 0 0 0,5-2 0 0 0,4-4 0 0 0,4-5 0 0 0,3-5 0 0 0,0-2 0 0 0,2-3 0 0 0,0-1 0 0 0,4-1 0 0 0,2 0 0 0 0,-1 0 0 0 0,3-4 0 0 0,5-6 0 0 0,4-10 0 0 0,3-5 0 0 0,3-4 0 0 0,-3-4 0 0 0,0-2 0 0 0,0 1 0 0 0,6-2 0 0 0,2 1 0 0 0,1 2 0 0 0,4 2 0 0 0,1 2 0 0 0,3 2 0 0 0,0 2 0 0 0,-3-5 0 0 0,2-5 0 0 0,-1-1 0 0 0,-2-7 0 0 0,-2-1 0 0 0,-8-2 0 0 0,-2-1 0 0 0,-1 3 0 0 0,-4 0 0 0 0,-1-1 0 0 0,-2-2 0 0 0,0-1 0 0 0,-2-1 0 0 0,-3-1 0 0 0,-3-1 0 0 0,-3 0 0 0 0,-2 0 0 0 0,4 0 0 0 0,1-1 0 0 0,-1-3 0 0 0,-1-6 0 0 0,-2-2 0 0 0,0-2 0 0 0,-1-4 0 0 0,-1 1 0 0 0,0 0 0 0 0,0 2 0 0 0,0-1 0 0 0,-1 3 0 0 0,1 3 0 0 0,0 4 0 0 0,-4-2 0 0 0,-2 0 0 0 0,0-2 0 0 0,2 0 0 0 0,-4 2 0 0 0,-4-2 0 0 0,-1 0 0 0 0,-2 7 0 0 0,-3 4 0 0 0,-3 1 0 0 0,-2 5 0 0 0,-2 2 0 0 0,0 3 0 0 0,-2 4 0 0 0,-4 4 0 0 0,-6 3 0 0 0,0 2 0 0 0,0 1 0 0 0,-1 1 0 0 0,1-1 0 0 0,-2 1 0 0 0,1 4 0 0 0,3 1 0 0 0,2 5 0 0 0,4-1 0 0 0,1 3 0 0 0,6 4 0 0 0,6-1 0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3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25691 7084 16383 0 0,'-4'-5'0'0'0,"2"-5"0"0"0,7-2 0 0 0,11-2 0 0 0,11 0 0 0 0,6-1 0 0 0,10-3 0 0 0,16 2 0 0 0,11-1 0 0 0,7-2 0 0 0,12-2 0 0 0,9 3 0 0 0,5-1 0 0 0,7 4 0 0 0,8-1 0 0 0,9-1 0 0 0,6 1 0 0 0,10 4 0 0 0,9 0 0 0 0,3 1 0 0 0,12-1 0 0 0,4 1 0 0 0,3 3 0 0 0,-1 2 0 0 0,-4-2 0 0 0,-8 0 0 0 0,-10 2 0 0 0,-21 2 0 0 0,-20 1 0 0 0,-25 1 0 0 0,-21 2 0 0 0,-18 0 0 0 0,-21 0 0 0 0,-23 5 0 0 0,-22 1 0 0 0,-6 0 0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28520 6509 16383 0 0,'4'0'0'0'0,"11"0"0"0"0,11 0 0 0 0,10 0 0 0 0,8 0 0 0 0,5 4 0 0 0,4 2 0 0 0,5 4 0 0 0,2 5 0 0 0,-1 4 0 0 0,-5 3 0 0 0,-4 3 0 0 0,-5-3 0 0 0,-11-2 0 0 0,-7 2 0 0 0,-7 4 0 0 0,-12 4 0 0 0,-21 0 0 0 0,-16-1 0 0 0,-18 5 0 0 0,-17 0 0 0 0,-12 3 0 0 0,-10 0 0 0 0,-8-7 0 0 0,-2-3 0 0 0,12-3 0 0 0,11 0 0 0 0,13-5 0 0 0,17-5 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4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30205 9946 16383 0 0,'-5'0'0'0'0,"-5"0"0"0"0,-10 4 0 0 0,-11 2 0 0 0,-4 4 0 0 0,-5 1 0 0 0,0 2 0 0 0,2-1 0 0 0,3 3 0 0 0,4-3 0 0 0,10-2 0 0 0,15-7 0 0 0,7-10 0 0 0,4-7 0 0 0,5-1 0 0 0,-3 6 0 0 0,-3 9 0 0 0,-2 9 0 0 0,-2 12 0 0 0,0 6 0 0 0,-5 0 0 0 0,-1-2 0 0 0,4-9 0 0 0,3-11 0 0 0,10-11 0 0 0,25-23 0 0 0,20-14 0 0 0,9-1 0 0 0,-2 3 0 0 0,-17 14 0 0 0,-19 14 0 0 0,-24 24 0 0 0,-26 27 0 0 0,-31 21 0 0 0,-19 22 0 0 0,-15 14 0 0 0,-10 6 0 0 0,7-7 0 0 0,19-14 0 0 0,21-26 0 0 0,65-52 0 0 0,59-58 0 0 0,45-41 0 0 0,29-26 0 0 0,6-2 0 0 0,-14 13 0 0 0,-21 15 0 0 0,-35 26 0 0 0,-46 41 0 0 0,-72 62 0 0 0,-53 47 0 0 0,-29 32 0 0 0,-7 20 0 0 0,12-5 0 0 0,21-18 0 0 0,35-23 0 0 0,36-36 0 0 0,38-34 0 0 0,39-33 0 0 0,58-49 0 0 0,23-26 0 0 0,1-11 0 0 0,-14 4 0 0 0,-34 23 0 0 0,-35 33 0 0 0,-55 52 0 0 0,-35 41 0 0 0,-26 30 0 0 0,-7 10 0 0 0,3 0 0 0 0,18-12 0 0 0,20-19 0 0 0,28-27 0 0 0,28-29 0 0 0,29-32 0 0 0,28-33 0 0 0,16-18 0 0 0,9-15 0 0 0,-6 2 0 0 0,-17 12 0 0 0,-24 15 0 0 0,-22 24 0 0 0,-41 36 0 0 0,-38 38 0 0 0,-27 30 0 0 0,-19 24 0 0 0,-10 14 0 0 0,2 3 0 0 0,16-6 0 0 0,31-19 0 0 0,30-28 0 0 0,53-40 0 0 0,50-47 0 0 0,20-27 0 0 0,-6-6 0 0 0,-19 4 0 0 0,-26 23 0 0 0,-25 22 0 0 0,-38 38 0 0 0,-22 25 0 0 0,-15 10 0 0 0,-1 4 0 0 0,2-6 0 0 0,13-12 0 0 0,19-16 0 0 0,25-21 0 0 0,22-24 0 0 0,27-21 0 0 0,20-20 0 0 0,4-8 0 0 0,-5 0 0 0 0,-12 11 0 0 0,-23 18 0 0 0,-24 24 0 0 0,-26 20 0 0 0,-25 28 0 0 0,-18 26 0 0 0,-19 27 0 0 0,-4 8 0 0 0,14-11 0 0 0,25-19 0 0 0,26-28 0 0 0,30-28 0 0 0,20-24 0 0 0,14-17 0 0 0,1-15 0 0 0,-15 2 0 0 0,-15 8 0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4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30506 6322 16383 0 0,'0'5'0'0'0,"0"5"0"0"0,5 6 0 0 0,5 0 0 0 0,10 1 0 0 0,7-1 0 0 0,6-4 0 0 0,3-4 0 0 0,0-3 0 0 0,-3-8 0 0 0,-1-6 0 0 0,-8-7 0 0 0,-6-10 0 0 0,-12-4 0 0 0,-10 2 0 0 0,-10 7 0 0 0,-7 2 0 0 0,-3 4 0 0 0,-3 9 0 0 0,-1 6 0 0 0,-1 7 0 0 0,2 7 0 0 0,4 6 0 0 0,2-2 0 0 0,8 2 0 0 0,12-3 0 0 0,15-5 0 0 0,13-3 0 0 0,2-5 0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4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31403 6244 16383 0 0,'-4'5'0'0'0,"-2"5"0"0"0,-4 6 0 0 0,0-5 0 0 0,-3 1 0 0 0,0 3 0 0 0,-1 2 0 0 0,1 4 0 0 0,3 2 0 0 0,8-3 0 0 0,8-4 0 0 0,8-6 0 0 0,1-8 0 0 0,3-9 0 0 0,3-8 0 0 0,1-10 0 0 0,-1-6 0 0 0,-11 4 0 0 0,-5 0 0 0 0,-9 6 0 0 0,-8 7 0 0 0,-6 9 0 0 0,-5 10 0 0 0,-3 9 0 0 0,-1 7 0 0 0,4 3 0 0 0,2 3 0 0 0,3-4 0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30427 7295 16383 0 0,'-5'0'0'0'0,"-5"0"0"0"0,3-9 0 0 0,16-11 0 0 0,15-12 0 0 0,26-13 0 0 0,13-8 0 0 0,9 5 0 0 0,-3 6 0 0 0,-5 6 0 0 0,1 5 0 0 0,-8 7 0 0 0,-7 9 0 0 0,-5 5 0 0 0,-5 6 0 0 0,13 7 0 0 0,1 8 0 0 0,14 20 0 0 0,0 8 0 0 0,-8 7 0 0 0,-9 5 0 0 0,-13 2 0 0 0,-13-4 0 0 0,-12 4 0 0 0,-7-4 0 0 0,-4-5 0 0 0,-4-5 0 0 0,0-10 0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23362 10184 16383 0 0,'-5'4'0'0'0,"-5"7"0"0"0,-1 4 0 0 0,1 6 0 0 0,2 2 0 0 0,7-1 0 0 0,4-2 0 0 0,5-3 0 0 0,7 0 0 0 0,4-3 0 0 0,4-9 0 0 0,6-4 0 0 0,4-8 0 0 0,-5-6 0 0 0,-2-6 0 0 0,-6-4 0 0 0,-2-3 0 0 0,1 0 0 0 0,-3-2 0 0 0,-5 1 0 0 0,-3 0 0 0 0,-4 0 0 0 0,-7 5 0 0 0,-7 2 0 0 0,-6 4 0 0 0,-5 4 0 0 0,-4 6 0 0 0,-1 2 0 0 0,-1 7 0 0 0,0 8 0 0 0,4 1 0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23493 10451 16383 0 0,'-5'4'0'0'0,"-1"7"0"0"0,1 5 0 0 0,-4 8 0 0 0,0 6 0 0 0,1 5 0 0 0,-2 7 0 0 0,1 4 0 0 0,1-1 0 0 0,3 1 0 0 0,-3 1 0 0 0,0 10 0 0 0,2 0 0 0 0,-3-5 0 0 0,0-7 0 0 0,7-20 0 0 0,7-24 0 0 0,3-11 0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23389 10610 16383 0 0,'5'0'0'0'0,"5"0"0"0"0,6 4 0 0 0,9 2 0 0 0,4 4 0 0 0,2 5 0 0 0,5 4 0 0 0,0-1 0 0 0,-1 1 0 0 0,-3 1 0 0 0,-2 2 0 0 0,-15-2 0 0 0,-18-6 0 0 0,-10-4 0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23357 10663 16383 0 0,'-5'0'0'0'0,"-1"4"0"0"0,-4 6 0 0 0,-9 6 0 0 0,-6 9 0 0 0,-3 0 0 0 0,-5 0 0 0 0,-2 5 0 0 0,0 2 0 0 0,3-1 0 0 0,6 0 0 0 0,3-6 0 0 0,6-3 0 0 0,10-5 0 0 0,10-5 0 0 0,5-6 0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4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23495 10980 16383 0 0,'4'5'0'0'0,"2"5"0"0"0,0 6 0 0 0,-2 4 0 0 0,4 4 0 0 0,0 1 0 0 0,-1 6 0 0 0,-3 2 0 0 0,4 0 0 0 0,0 3 0 0 0,-2-1 0 0 0,-1-1 0 0 0,-2-2 0 0 0,-1-11 0 0 0,-2-9 0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23332 11086 16383 0 0,'-4'0'0'0'0,"-7"4"0"0"0,0 7 0 0 0,-4 5 0 0 0,-3 8 0 0 0,-3 6 0 0 0,-2 1 0 0 0,-2 0 0 0 0,-1-1 0 0 0,4 0 0 0 0,1-7 0 0 0,4-6 0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22593 10026 16383 0 0,'-4'-9'0'0'0,"-2"-12"0"0"0,1-6 0 0 0,-4 1 0 0 0,-5 9 0 0 0,1 17 0 0 0,-3 21 0 0 0,2 12 0 0 0,3 4 0 0 0,4 1 0 0 0,7-2 0 0 0,8-7 0 0 0,7-9 0 0 0,10-7 0 0 0,5-11 0 0 0,6-9 0 0 0,6-9 0 0 0,1-6 0 0 0,-4-7 0 0 0,-3-4 0 0 0,-4-1 0 0 0,-6 2 0 0 0,-14 5 0 0 0,-12 8 0 0 0,-10 7 0 0 0,-13 6 0 0 0,-12 3 0 0 0,-3 8 0 0 0,-5 6 0 0 0,-3 11 0 0 0,-3 10 0 0 0,6 0 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4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28465 11086 16383 0 0,'0'4'0'0'0,"-9"2"0"0"0,-7 9 0 0 0,-10 5 0 0 0,-9 5 0 0 0,-3 2 0 0 0,0 1 0 0 0,7 0 0 0 0,22-5 0 0 0,21-10 0 0 0,18-13 0 0 0,16-18 0 0 0,10-12 0 0 0,4-4 0 0 0,-4 3 0 0 0,-7 7 0 0 0,-12 12 0 0 0,-12 12 0 0 0,-10 16 0 0 0,-13 13 0 0 0,-10 15 0 0 0,-9 9 0 0 0,-5 9 0 0 0,-4 2 0 0 0,-2 0 0 0 0,4-7 0 0 0,6-9 0 0 0,15-17 0 0 0,30-27 0 0 0,37-40 0 0 0,25-28 0 0 0,11-16 0 0 0,-3-3 0 0 0,-14 8 0 0 0,-16 12 0 0 0,-19 22 0 0 0,-28 21 0 0 0,-20 24 0 0 0,-25 24 0 0 0,-20 21 0 0 0,-25 37 0 0 0,-10 17 0 0 0,5-5 0 0 0,15-9 0 0 0,22-21 0 0 0,36-26 0 0 0,56-37 0 0 0,39-38 0 0 0,19-26 0 0 0,1-12 0 0 0,-15-3 0 0 0,-20 7 0 0 0,-27 14 0 0 0,-23 22 0 0 0,-29 24 0 0 0,-36 35 0 0 0,-26 27 0 0 0,-1 12 0 0 0,5 0 0 0 0,17-8 0 0 0,43-22 0 0 0,55-49 0 0 0,37-35 0 0 0,20-23 0 0 0,-5-8 0 0 0,-12 4 0 0 0,-26 20 0 0 0,-39 40 0 0 0,-38 32 0 0 0,-26 31 0 0 0,-13 15 0 0 0,-2 6 0 0 0,7-5 0 0 0,19-13 0 0 0,22-20 0 0 0,25-24 0 0 0,38-40 0 0 0,22-23 0 0 0,6-12 0 0 0,-9 2 0 0 0,-13 7 0 0 0,-24 14 0 0 0,-27 32 0 0 0,-44 44 0 0 0,-31 30 0 0 0,-9 13 0 0 0,1 3 0 0 0,8-7 0 0 0,22-21 0 0 0,21-27 0 0 0,27-22 0 0 0,24-24 0 0 0,15-18 0 0 0,7-10 0 0 0,-6-1 0 0 0,-13 4 0 0 0,-12 10 0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5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22591 10239 16383 0 0,'-4'5'0'0'0,"-2"5"0"0"0,-4 10 0 0 0,0 7 0 0 0,-4 6 0 0 0,-2 8 0 0 0,0 0 0 0 0,-1 2 0 0 0,-2 4 0 0 0,-2 1 0 0 0,-3 2 0 0 0,4 1 0 0 0,0-3 0 0 0,9-11 0 0 0,10-15 0 0 0,5-11 0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22621 10345 16383 0 0,'-5'5'0'0'0,"0"5"0"0"0,-1 10 0 0 0,-3 6 0 0 0,0 4 0 0 0,1 0 0 0 0,3 4 0 0 0,1 1 0 0 0,2 3 0 0 0,1 0 0 0 0,1-3 0 0 0,0-7 0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22353 10530 16383 0 0,'-4'5'0'0'0,"-11"5"0"0"0,-7 6 0 0 0,-8 4 0 0 0,-4 8 0 0 0,-1 4 0 0 0,2 0 0 0 0,6 0 0 0 0,8-7 0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22569 10716 16383 0 0,'0'4'0'0'0,"0"6"0"0"0,0 6 0 0 0,4 0 0 0 0,7 2 0 0 0,5 2 0 0 0,-1 2 0 0 0,-1-3 0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22406 10795 16383 0 0,'-4'0'0'0'0,"-7"0"0"0"0,-5 4 0 0 0,-4 11 0 0 0,-8 7 0 0 0,-3 8 0 0 0,-2 4 0 0 0,2 5 0 0 0,5 0 0 0 0,12-11 0 0 0,12-14 0 0 0,7-11 0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23520 9127 16383 0 0,'-4'0'0'0'0,"-11"18"0"0"0,-2 10 0 0 0,1 5 0 0 0,8 5 0 0 0,10-3 0 0 0,40-39 0 0 0,17-32 0 0 0,-6-14 0 0 0,-25-3 0 0 0,-26 11 0 0 0,-45 50 0 0 0,-14 22 0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23571 9340 16383 0 0,'0'4'0'0'0,"-4"6"0"0"0,-2 11 0 0 0,-4 14 0 0 0,-9 15 0 0 0,-6 3 0 0 0,-3-8 0 0 0,3-6 0 0 0,6-6 0 0 0,2-9 0 0 0,3-8 0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23521 9446 16383 0 0,'0'4'0'0'0,"5"2"0"0"0,5 4 0 0 0,6 0 0 0 0,4 3 0 0 0,4 4 0 0 0,2 3 0 0 0,0-1 0 0 0,1 0 0 0 0,0-4 0 0 0,-4 1 0 0 0,-2-2 0 0 0,-1-4 0 0 0,2 0 0 0 0,-3 0 0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23591 9499 16383 0 0,'-5'0'0'0'0,"-5"0"0"0"0,-6 0 0 0 0,-4 0 0 0 0,-8 4 0 0 0,-4 6 0 0 0,-4 6 0 0 0,-6 4 0 0 0,-4 4 0 0 0,-4 2 0 0 0,4 0 0 0 0,-1 1 0 0 0,4 0 0 0 0,5-4 0 0 0,9-2 0 0 0,9-5 0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23601 9657 16383 0 0,'4'5'0'0'0,"2"5"0"0"0,0 6 0 0 0,-2 9 0 0 0,-1 13 0 0 0,-1 0 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30599 10689 16383 0 0,'-5'0'0'0'0,"-5"5"0"0"0,-10 5 0 0 0,-7 10 0 0 0,-11 11 0 0 0,-12 13 0 0 0,-16 16 0 0 0,-6 12 0 0 0,-7 11 0 0 0,-4 9 0 0 0,3-2 0 0 0,15-12 0 0 0,15-15 0 0 0,20-18 0 0 0,15-21 0 0 0,19-20 0 0 0,22-18 0 0 0,15-21 0 0 0,14-13 0 0 0,3-11 0 0 0,-1-1 0 0 0,-1 2 0 0 0,-14 15 0 0 0,-18 19 0 0 0,-23 26 0 0 0,-20 32 0 0 0,-16 22 0 0 0,-10 16 0 0 0,-7 8 0 0 0,1 4 0 0 0,5-8 0 0 0,10-13 0 0 0,21-20 0 0 0,20-28 0 0 0,42-42 0 0 0,29-30 0 0 0,20-23 0 0 0,3-11 0 0 0,-3 2 0 0 0,-9 10 0 0 0,-18 15 0 0 0,-31 27 0 0 0,-35 51 0 0 0,-26 36 0 0 0,-19 19 0 0 0,-6 14 0 0 0,1 3 0 0 0,8-9 0 0 0,15-13 0 0 0,20-23 0 0 0,25-26 0 0 0,21-25 0 0 0,18-28 0 0 0,15-16 0 0 0,9-18 0 0 0,3-4 0 0 0,0-3 0 0 0,-15 16 0 0 0,-41 46 0 0 0,-40 43 0 0 0,-31 39 0 0 0,-23 31 0 0 0,-8 12 0 0 0,-2 1 0 0 0,8-4 0 0 0,14-17 0 0 0,29-27 0 0 0,32-32 0 0 0,28-36 0 0 0,15-28 0 0 0,17-18 0 0 0,5-18 0 0 0,4-5 0 0 0,-8 2 0 0 0,-12 8 0 0 0,-19 20 0 0 0,-22 23 0 0 0,-18 23 0 0 0,-18 21 0 0 0,-14 25 0 0 0,2 8 0 0 0,10-4 0 0 0,19-20 0 0 0,21-24 0 0 0,22-26 0 0 0,20-23 0 0 0,18-13 0 0 0,0-5 0 0 0,-6 2 0 0 0,-23 25 0 0 0,-25 28 0 0 0,-31 31 0 0 0,-22 26 0 0 0,-16 16 0 0 0,-6 2 0 0 0,3-2 0 0 0,21-21 0 0 0,24-23 0 0 0,21-20 0 0 0,11-15 0 0 0,5-9 0 0 0,-3-6 0 0 0,-4 1 0 0 0,-1 6 0 0 0,-2 2 0 0 0,-1 3 0 0 0,-4 5 0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23360 9631 16383 0 0,'-5'4'0'0'0,"-5"2"0"0"0,-6 4 0 0 0,-17 23 0 0 0,-8 27 0 0 0,3 4 0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24341 9922 16383 0 0,'-4'26'0'0'0,"-2"14"0"0"0,45 4 0 0 0,28-32 0 0 0,-1-22 0 0 0,-30-15 0 0 0,-38 3 0 0 0,-32 17 0 0 0,-11 10 0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24470 10213 16383 0 0,'-4'9'0'0'0,"-2"7"0"0"0,0 5 0 0 0,2 9 0 0 0,-4 16 0 0 0,-4 13 0 0 0,-1 6 0 0 0,3 1 0 0 0,-2-2 0 0 0,-4-4 0 0 0,2-7 0 0 0,-2-8 0 0 0,-2-3 0 0 0,-3-4 0 0 0,3-5 0 0 0,4-11 0 0 0,8-15 0 0 0,6-8 0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24474 10372 16383 0 0,'4'4'0'0'0,"2"6"0"0"0,4 6 0 0 0,1 5 0 0 0,2 2 0 0 0,4 3 0 0 0,-2 5 0 0 0,2 2 0 0 0,-2-1 0 0 0,0 0 0 0 0,-1-11 0 0 0,-5-9 0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24282 10398 16383 0 0,'-4'0'0'0'0,"-11"5"0"0"0,-11 5 0 0 0,-10 6 0 0 0,-4 4 0 0 0,-3 4 0 0 0,-4 6 0 0 0,7 2 0 0 0,5 1 0 0 0,9-2 0 0 0,9-1 0 0 0,11-5 0 0 0,12-8 0 0 0,13-11 0 0 0,3-6 0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6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24368 10716 16383 0 0,'0'4'0'0'0,"0"6"0"0"0,0 6 0 0 0,0 9 0 0 0,0 18 0 0 0,0 5 0 0 0,0 5 0 0 0,0 1 0 0 0,0-4 0 0 0,0-15 0 0 0,0-13 0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6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24281 10874 16383 0 0,'-9'5'0'0'0,"-7"5"0"0"0,-10 10 0 0 0,-9 7 0 0 0,1 6 0 0 0,-2 3 0 0 0,-4 4 0 0 0,0-1 0 0 0,3 3 0 0 0,3-3 0 0 0,4-2 0 0 0,5-4 0 0 0,9-7 0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22304 11692 16383 0 0,'0'-4'0'0'0,"-5"-2"0"0"0,0 5 0 0 0,-1 7 0 0 0,2 6 0 0 0,0 11 0 0 0,51 23 0 0 0,47-27 0 0 0,13-21 0 0 0,-17-28 0 0 0,-32-14 0 0 0,-35-3 0 0 0,-26 7 0 0 0,-21 9 0 0 0,-19 15 0 0 0,-17 23 0 0 0,-1 11 0 0 0,4 6 0 0 0,13 8 0 0 0,13 3 0 0 0,12-4 0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22540 11959 16383 0 0,'-4'9'0'0'0,"-2"7"0"0"0,0 10 0 0 0,2 14 0 0 0,-4 8 0 0 0,-4 1 0 0 0,-1 6 0 0 0,-2 1 0 0 0,2-3 0 0 0,-2-8 0 0 0,2-5 0 0 0,3-20 0 0 0,7-21 0 0 0,5-11 0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22561 11959 16383 0 0,'4'0'0'0'0,"2"5"0"0"0,4 5 0 0 0,5 6 0 0 0,0 4 0 0 0,-3 8 0 0 0,1 4 0 0 0,-1 0 0 0 0,-4-1 0 0 0,-2 4 0 0 0,-7 4 0 0 0,-3 0 0 0 0,-1-2 0 0 0,-5-7 0 0 0,-4-9 0 0 0,-4-8 0 0 0,-4-11 0 0 0,2-10 0 0 0,0-12 0 0 0,-1-8 0 0 0,3-3 0 0 0,0 0 0 0 0,4 0 0 0 0,-1 5 0 0 0,-3 8 0 0 0,-1 10 0 0 0,-3 12 0 0 0,-2 14 0 0 0,-1 3 0 0 0,-5 8 0 0 0,-2 3 0 0 0,0 4 0 0 0,1 2 0 0 0,6-2 0 0 0,2-3 0 0 0,6-2 0 0 0,14-7 0 0 0,12-7 0 0 0,5-7 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11850 9761 16383 0 0,'-5'0'0'0'0,"-5"4"0"0"0,-1 6 0 0 0,0 11 0 0 0,4 5 0 0 0,1 3 0 0 0,3 1 0 0 0,2 0 0 0 0,1-1 0 0 0,4-5 0 0 0,2-3 0 0 0,5-4 0 0 0,0-1 0 0 0,2-4 0 0 0,0 2 0 0 0,1-3 0 0 0,8-2 0 0 0,4-3 0 0 0,2-3 0 0 0,6-6 0 0 0,5-7 0 0 0,5-6 0 0 0,-5-10 0 0 0,-5-4 0 0 0,-3 3 0 0 0,-8-3 0 0 0,-7-1 0 0 0,-11 1 0 0 0,-11 5 0 0 0,-8 3 0 0 0,-11 4 0 0 0,-10 2 0 0 0,-13 3 0 0 0,-10 8 0 0 0,-1 10 0 0 0,6 12 0 0 0,7 13 0 0 0,7 5 0 0 0,11 6 0 0 0,13 4 0 0 0,15 0 0 0 0,11-5 0 0 0,13-8 0 0 0,20-9 0 0 0,11-14 0 0 0,10-17 0 0 0,-3-16 0 0 0,-6-12 0 0 0,-5-5 0 0 0,-10-5 0 0 0,-8-2 0 0 0,-15 2 0 0 0,-13 4 0 0 0,-14 10 0 0 0,-8 10 0 0 0,-15 13 0 0 0,-11 17 0 0 0,-12 16 0 0 0,-4 13 0 0 0,2 8 0 0 0,12 7 0 0 0,13-3 0 0 0,12-4 0 0 0,9-6 0 0 0,12-9 0 0 0,13-14 0 0 0,19-15 0 0 0,16-16 0 0 0,9-14 0 0 0,-1-7 0 0 0,-6-10 0 0 0,-7-6 0 0 0,-12-4 0 0 0,-14 4 0 0 0,-20 7 0 0 0,-28 5 0 0 0,-16 15 0 0 0,-15 16 0 0 0,-5 18 0 0 0,4 17 0 0 0,4 12 0 0 0,11 9 0 0 0,10 5 0 0 0,16-2 0 0 0,19-5 0 0 0,15-5 0 0 0,15-11 0 0 0,14-13 0 0 0,15-15 0 0 0,6-11 0 0 0,-4-13 0 0 0,-11-8 0 0 0,-10-6 0 0 0,-16-2 0 0 0,-11-3 0 0 0,-16 1 0 0 0,-17 4 0 0 0,-18 3 0 0 0,-10 7 0 0 0,-6 9 0 0 0,2 7 0 0 0,7 10 0 0 0,1 14 0 0 0,9 13 0 0 0,7 12 0 0 0,7 7 0 0 0,14 2 0 0 0,15-4 0 0 0,17-5 0 0 0,13-8 0 0 0,9-9 0 0 0,10-14 0 0 0,5-11 0 0 0,1-10 0 0 0,-6-11 0 0 0,-8-11 0 0 0,-11-3 0 0 0,-13-3 0 0 0,-13 0 0 0 0,-14 3 0 0 0,-11 8 0 0 0,-19 10 0 0 0,-28 21 0 0 0,-6 20 0 0 0,8 15 0 0 0,14 10 0 0 0,15 3 0 0 0,13-4 0 0 0,18-3 0 0 0,31-6 0 0 0,28-12 0 0 0,17-20 0 0 0,5-14 0 0 0,-7-9 0 0 0,-12-11 0 0 0,-17-5 0 0 0,-15-4 0 0 0,-18 0 0 0 0,-24-2 0 0 0,-23 6 0 0 0,-14 9 0 0 0,-13 9 0 0 0,-8 12 0 0 0,-2 12 0 0 0,8 18 0 0 0,5 13 0 0 0,4 23 0 0 0,12 10 0 0 0,17 2 0 0 0,17-7 0 0 0,20-15 0 0 0,16-15 0 0 0,17-14 0 0 0,10-19 0 0 0,9-20 0 0 0,-2-14 0 0 0,-3-11 0 0 0,-10-8 0 0 0,-15-3 0 0 0,-16-1 0 0 0,-16-1 0 0 0,-17 6 0 0 0,-14 10 0 0 0,-16 8 0 0 0,-4 14 0 0 0,-2 15 0 0 0,3 11 0 0 0,5 19 0 0 0,6 12 0 0 0,10 10 0 0 0,13 9 0 0 0,14 3 0 0 0,12 1 0 0 0,17-7 0 0 0,34-16 0 0 0,17-19 0 0 0,6-23 0 0 0,-1-19 0 0 0,-11-14 0 0 0,-17-11 0 0 0,-24-5 0 0 0,-21-8 0 0 0,-25-2 0 0 0,-24 5 0 0 0,-32 8 0 0 0,-18 12 0 0 0,-1 12 0 0 0,8 20 0 0 0,11 19 0 0 0,16 20 0 0 0,18 18 0 0 0,19 9 0 0 0,17 3 0 0 0,17-1 0 0 0,19-11 0 0 0,17-10 0 0 0,12-16 0 0 0,5-13 0 0 0,-2-17 0 0 0,-3-13 0 0 0,-13-12 0 0 0,-14-10 0 0 0,-15-7 0 0 0,-20-4 0 0 0,-19-4 0 0 0,-33 0 0 0 0,-39 31 0 0 0,-10 32 0 0 0,17 24 0 0 0,27 19 0 0 0,26 10 0 0 0,36-2 0 0 0,35-6 0 0 0,22-12 0 0 0,18-18 0 0 0,13-22 0 0 0,-1-20 0 0 0,-8-16 0 0 0,-14-24 0 0 0,-29-11 0 0 0,-31-2 0 0 0,-34 5 0 0 0,-37 16 0 0 0,-25 10 0 0 0,-21 17 0 0 0,-6 17 0 0 0,-2 19 0 0 0,5 19 0 0 0,7 23 0 0 0,21 10 0 0 0,37 3 0 0 0,39-9 0 0 0,37-16 0 0 0,22-19 0 0 0,15-18 0 0 0,17-23 0 0 0,-2-27 0 0 0,-15-19 0 0 0,-29-7 0 0 0,-30 8 0 0 0,-27 10 0 0 0,-18 18 0 0 0,-14 20 0 0 0,-6 16 0 0 0,-5 17 0 0 0,5 18 0 0 0,6 16 0 0 0,7 9 0 0 0,10 1 0 0 0,15-5 0 0 0,18-8 0 0 0,18-12 0 0 0,19-13 0 0 0,15-15 0 0 0,25-31 0 0 0,12-26 0 0 0,-14-22 0 0 0,-42-8 0 0 0,-45 13 0 0 0,-34 31 0 0 0,-14 43 0 0 0,11 20 0 0 0,18 5 0 0 0,18-4 0 0 0,20-7 0 0 0,12-12 0 0 0,7-12 0 0 0,3-7 0 0 0,1-6 0 0 0,-10 4 0 0 0,-14 7 0 0 0,-7 9 0 0 0,-10 3 0 0 0,-2 4 0 0 0,4 0 0 0 0,8-3 0 0 0,3-2 0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22648 12250 16383 0 0,'0'5'0'0'0,"0"9"0"0"0,0 8 0 0 0,0 4 0 0 0,0 2 0 0 0,0 1 0 0 0,0 4 0 0 0,0 1 0 0 0,0-1 0 0 0,0-2 0 0 0,0-1 0 0 0,0-2 0 0 0,0-1 0 0 0,-4-5 0 0 0,-2-2 0 0 0,0-9 0 0 0,2-6 0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22407 12515 16383 0 0,'-5'0'0'0'0,"-1"4"0"0"0,-4 2 0 0 0,0 4 0 0 0,-3 5 0 0 0,-4 8 0 0 0,1 6 0 0 0,-1 1 0 0 0,-2 0 0 0 0,2 0 0 0 0,0-5 0 0 0,3-3 0 0 0,3-10 0 0 0,8-6 0 0 0,5-4 0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23469 11772 16383 0 0,'0'4'0'0'0,"0"7"0"0"0,0 4 0 0 0,0 6 0 0 0,0 2 0 0 0,4 3 0 0 0,6 1 0 0 0,6-5 0 0 0,4-5 0 0 0,8-6 0 0 0,4-5 0 0 0,5-7 0 0 0,4-13 0 0 0,1-9 0 0 0,-3-8 0 0 0,-8-9 0 0 0,-9-1 0 0 0,-9 2 0 0 0,-6 2 0 0 0,-9 9 0 0 0,-8 8 0 0 0,-7 8 0 0 0,-10 10 0 0 0,-4 10 0 0 0,-2 8 0 0 0,1 10 0 0 0,2 6 0 0 0,5-4 0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23571 11986 16383 0 0,'0'4'0'0'0,"0"6"0"0"0,-4 6 0 0 0,-2 9 0 0 0,1 4 0 0 0,0 7 0 0 0,-3 5 0 0 0,1 1 0 0 0,0 6 0 0 0,-2 4 0 0 0,-5 2 0 0 0,1 0 0 0 0,-3-4 0 0 0,3-7 0 0 0,-2-5 0 0 0,2-15 0 0 0,3-14 0 0 0,7-15 0 0 0,10-18 0 0 0,2-6 0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23707 12065 16383 0 0,'0'4'0'0'0,"0"7"0"0"0,0 5 0 0 0,0 4 0 0 0,0 4 0 0 0,4 6 0 0 0,2 2 0 0 0,4 1 0 0 0,0-2 0 0 0,-1-1 0 0 0,-2-1 0 0 0,-3-10 0 0 0,-2-9 0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23514 12197 16383 0 0,'0'5'0'0'0,"-4"1"0"0"0,-11 4 0 0 0,-11 4 0 0 0,-15 10 0 0 0,-4 4 0 0 0,-4 7 0 0 0,2 6 0 0 0,5 0 0 0 0,5-2 0 0 0,9-4 0 0 0,4-7 0 0 0,12-8 0 0 0,15-9 0 0 0,18-9 0 0 0,3-6 0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23601 12383 16383 0 0,'0'4'0'0'0,"4"11"0"0"0,2 6 0 0 0,0 5 0 0 0,-2 2 0 0 0,4 1 0 0 0,0 4 0 0 0,3 1 0 0 0,0-1 0 0 0,2 3 0 0 0,-1 0 0 0 0,2-3 0 0 0,-1 3 0 0 0,1-5 0 0 0,-2-3 0 0 0,-2-7 0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23568 12541 16383 0 0,'-4'0'0'0'0,"-7"5"0"0"0,0 5 0 0 0,-8 6 0 0 0,-5 9 0 0 0,-3 8 0 0 0,-5 9 0 0 0,-2 1 0 0 0,0-3 0 0 0,2-3 0 0 0,2 0 0 0 0,1-5 0 0 0,6-5 0 0 0,7-6 0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23192 9947 16383 0 0,'-5'14'0'0'0,"-5"8"0"0"0,-10 22 0 0 0,-11 18 0 0 0,-4 6 0 0 0,-1 6 0 0 0,-2 7 0 0 0,-5 12 0 0 0,2 4 0 0 0,-2-6 0 0 0,-7 16 0 0 0,1 4 0 0 0,0-8 0 0 0,4 5 0 0 0,10-3 0 0 0,6-11 0 0 0,8-7 0 0 0,3 7 0 0 0,5-8 0 0 0,9-18 0 0 0,5-16 0 0 0,7-13 0 0 0,2-9 0 0 0,3-9 0 0 0,18-8 0 0 0,8-11 0 0 0,6-5 0 0 0,4-3 0 0 0,2-5 0 0 0,-2 0 0 0 0,-1 2 0 0 0,-1-2 0 0 0,7 0 0 0 0,1 3 0 0 0,-3 2 0 0 0,-3 3 0 0 0,1 1 0 0 0,-5 2 0 0 0,-1 0 0 0 0,-4 0 0 0 0,-4 0 0 0 0,-3 1 0 0 0,-4-1 0 0 0,3-4 0 0 0,0-2 0 0 0,-1-4 0 0 0,3 0 0 0 0,-5-3 0 0 0,-2-4 0 0 0,-1-3 0 0 0,-1 2 0 0 0,-1-1 0 0 0,-3-1 0 0 0,-2-7 0 0 0,-4-2 0 0 0,0-1 0 0 0,2 0 0 0 0,-2-4 0 0 0,1-4 0 0 0,-2-5 0 0 0,0-5 0 0 0,3-1 0 0 0,-2 2 0 0 0,-3-4 0 0 0,1-3 0 0 0,-2 1 0 0 0,1-1 0 0 0,-1 0 0 0 0,2 1 0 0 0,-1 0 0 0 0,2-4 0 0 0,-2-1 0 0 0,-3 1 0 0 0,-3 0 0 0 0,-2 2 0 0 0,-2 6 0 0 0,-1 2 0 0 0,-1 5 0 0 0,-1 4 0 0 0,0 6 0 0 0,1 3 0 0 0,-5 2 0 0 0,-1 1 0 0 0,-4 1 0 0 0,-1 0 0 0 0,-2 0 0 0 0,-4 0 0 0 0,-3-1 0 0 0,-3 1 0 0 0,-1 3 0 0 0,2 2 0 0 0,2 0 0 0 0,-1 3 0 0 0,-1 4 0 0 0,-2 5 0 0 0,-4 4 0 0 0,-3-3 0 0 0,-5 1 0 0 0,-5 1 0 0 0,-4 1 0 0 0,1 2 0 0 0,-1 1 0 0 0,-6 0 0 0 0,-3 6 0 0 0,3 1 0 0 0,2-1 0 0 0,4 0 0 0 0,6-1 0 0 0,4-2 0 0 0,5-1 0 0 0,11 4 0 0 0,14 5 0 0 0,12 6 0 0 0,4 0 0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25268 10950 16383 0 0,'13'0'0'0'0,"53"-13"0"0"0,104-18 0 0 0,53-4 0 0 0,51 5 0 0 0,45 7 0 0 0,60 3 0 0 0,-2 5 0 0 0,-40 5 0 0 0,-50 4 0 0 0,-56 3 0 0 0,-37 3 0 0 0,-47 0 0 0 0,-39 1 0 0 0,-35 0 0 0 0,-24 0 0 0 0,-29-5 0 0 0,-28-1 0 0 0,-12-1 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11744 6851 16383 0 0,'-4'0'0'0'0,"-2"4"0"0"0,-4 7 0 0 0,-1 5 0 0 0,3 4 0 0 0,-3 8 0 0 0,1 3 0 0 0,-3 6 0 0 0,2 1 0 0 0,2 2 0 0 0,2 4 0 0 0,-1 7 0 0 0,0-1 0 0 0,2-3 0 0 0,2-7 0 0 0,5-9 0 0 0,8-11 0 0 0,6-7 0 0 0,15-12 0 0 0,9-5 0 0 0,9-3 0 0 0,4 1 0 0 0,-2 1 0 0 0,-2 1 0 0 0,2 2 0 0 0,-1 0 0 0 0,2 2 0 0 0,0 0 0 0 0,4 4 0 0 0,3 2 0 0 0,-5 0 0 0 0,-2-1 0 0 0,-6-2 0 0 0,-2 0 0 0 0,-3-2 0 0 0,-4-1 0 0 0,-4-4 0 0 0,-8-7 0 0 0,-7-5 0 0 0,-7-5 0 0 0,-5-2 0 0 0,-4-7 0 0 0,3-3 0 0 0,1-4 0 0 0,-1-1 0 0 0,3-6 0 0 0,6 3 0 0 0,-1 5 0 0 0,4 0 0 0 0,-3 1 0 0 0,3 3 0 0 0,-3 1 0 0 0,-3 3 0 0 0,-3 1 0 0 0,-3 1 0 0 0,-7 4 0 0 0,-11 7 0 0 0,-8 5 0 0 0,-5 5 0 0 0,-6 3 0 0 0,-2 2 0 0 0,-4 5 0 0 0,-4 2 0 0 0,0 4 0 0 0,0 1 0 0 0,-3 2 0 0 0,-1-2 0 0 0,-3-2 0 0 0,4-3 0 0 0,-4-2 0 0 0,-2-3 0 0 0,-6-1 0 0 0,-2-1 0 0 0,1-1 0 0 0,2 1 0 0 0,5-1 0 0 0,8 1 0 0 0,7-1 0 0 0,5 1 0 0 0,3 0 0 0 0,3 0 0 0 0,1 4 0 0 0,5 7 0 0 0,-3 5 0 0 0,2 0 0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28173 10451 16383 0 0,'5'4'0'0'0,"9"2"0"0"0,13 4 0 0 0,13 1 0 0 0,14-2 0 0 0,12 1 0 0 0,6 5 0 0 0,5 3 0 0 0,-1 8 0 0 0,-10 4 0 0 0,-12 1 0 0 0,-14-1 0 0 0,-11-4 0 0 0,-14-3 0 0 0,-13-1 0 0 0,-13 0 0 0 0,-21 1 0 0 0,-24 6 0 0 0,-19 1 0 0 0,-19 6 0 0 0,-11 4 0 0 0,-1 1 0 0 0,4-3 0 0 0,10-3 0 0 0,13-8 0 0 0,15-4 0 0 0,23-5 0 0 0,18-7 0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8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30480 10372 16383 0 0,'-5'4'0'0'0,"-1"11"0"0"0,5 7 0 0 0,7-5 0 0 0,11-10 0 0 0,3-10 0 0 0,2-4 0 0 0,-2-7 0 0 0,-9-4 0 0 0,-12 5 0 0 0,-8 5 0 0 0,-4 8 0 0 0,-4 4 0 0 0,1 6 0 0 0,3 5 0 0 0,9 5 0 0 0,8-1 0 0 0,9-4 0 0 0,2-4 0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31061 10371 16383 0 0,'0'5'0'0'0,"0"5"0"0"0,5 2 0 0 0,1 2 0 0 0,4-5 0 0 0,4-8 0 0 0,6-9 0 0 0,2-8 0 0 0,-6-1 0 0 0,-11 3 0 0 0,-14 7 0 0 0,-7 10 0 0 0,-8 9 0 0 0,-1 7 0 0 0,0-1 0 0 0,4 2 0 0 0,9-2 0 0 0,13-5 0 0 0,9-9 0 0 0,3-9 0 0 0,0 0 0 0 0,-7 1 0 0 0,-9 11 0 0 0,-8 3 0 0 0,-3 0 0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8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30268 11446 16383 0 0,'5'-4'0'0'0,"5"-6"0"0"0,1-6 0 0 0,4 0 0 0 0,7-6 0 0 0,5-8 0 0 0,2-4 0 0 0,5-4 0 0 0,1-6 0 0 0,4-2 0 0 0,3 0 0 0 0,4 1 0 0 0,3 2 0 0 0,-2 5 0 0 0,-6 9 0 0 0,-4 5 0 0 0,-5 10 0 0 0,2 9 0 0 0,-2 8 0 0 0,4 9 0 0 0,4 7 0 0 0,4 8 0 0 0,-1 5 0 0 0,1 5 0 0 0,2 6 0 0 0,-3 4 0 0 0,1-2 0 0 0,-3 1 0 0 0,-9-4 0 0 0,-9-4 0 0 0,-9-12 0 0 0,-7-12 0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0T12:05:09.7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19048 9340 16383 0 0,'-4'-5'0'0'0,"-2"4"0"0"0,0 5 0 0 0,2 8 0 0 0,1 18 0 0 0,1 14 0 0 0,0 16 0 0 0,2 12 0 0 0,0 6 0 0 0,0 9 0 0 0,-4 6 0 0 0,-2 0 0 0 0,1-10 0 0 0,1-7 0 0 0,1-7 0 0 0,1 3 0 0 0,1 5 0 0 0,0 18 0 0 0,1 5 0 0 0,0-1 0 0 0,1 9 0 0 0,-1 8 0 0 0,4 15 0 0 0,2-5 0 0 0,0-16 0 0 0,-1-17 0 0 0,2-8 0 0 0,6 14 0 0 0,-1 2 0 0 0,3-7 0 0 0,-1-10 0 0 0,-4-11 0 0 0,2-13 0 0 0,-2 0 0 0 0,2 8 0 0 0,0 2 0 0 0,-4-8 0 0 0,3-5 0 0 0,-2-3 0 0 0,3-2 0 0 0,3 7 0 0 0,0 4 0 0 0,-3-2 0 0 0,0-1 0 0 0,-1-2 0 0 0,-2-3 0 0 0,0-6 0 0 0,1-2 0 0 0,-3 13 0 0 0,2 13 0 0 0,0 4 0 0 0,-2 1 0 0 0,-2-3 0 0 0,-2-5 0 0 0,-1-7 0 0 0,-2 9 0 0 0,0 0 0 0 0,0 7 0 0 0,4-3 0 0 0,2 0 0 0 0,-1-4 0 0 0,-1-6 0 0 0,-1-5 0 0 0,-1-4 0 0 0,-1-3 0 0 0,0-2 0 0 0,-1-1 0 0 0,-1 4 0 0 0,1-3 0 0 0,0-1 0 0 0,0 4 0 0 0,0 1 0 0 0,0 4 0 0 0,0-3 0 0 0,-1 2 0 0 0,1-1 0 0 0,0 3 0 0 0,0 1 0 0 0,1-2 0 0 0,-1-3 0 0 0,0-1 0 0 0,0 2 0 0 0,0 1 0 0 0,0-6 0 0 0,0-3 0 0 0,0 4 0 0 0,0 1 0 0 0,0 0 0 0 0,0-5 0 0 0,-5-2 0 0 0,-1-1 0 0 0,1 6 0 0 0,0 2 0 0 0,2 0 0 0 0,1-4 0 0 0,1 2 0 0 0,-4 1 0 0 0,-1 0 0 0 0,1 0 0 0 0,1-5 0 0 0,1-2 0 0 0,1 0 0 0 0,1 0 0 0 0,1 2 0 0 0,0-3 0 0 0,0-1 0 0 0,0-4 0 0 0,0-4 0 0 0,0 0 0 0 0,1 3 0 0 0,-1-1 0 0 0,0 2 0 0 0,0-2 0 0 0,0-3 0 0 0,0-4 0 0 0,0-2 0 0 0,0-2 0 0 0,0-1 0 0 0,4-6 0 0 0,11-1 0 0 0,6-5 0 0 0,5-5 0 0 0,3-3 0 0 0,-1-4 0 0 0,5 3 0 0 0,6-1 0 0 0,9 0 0 0 0,5-1 0 0 0,2 3 0 0 0,6 0 0 0 0,1 3 0 0 0,3 1 0 0 0,-1 2 0 0 0,2-1 0 0 0,8-2 0 0 0,4 1 0 0 0,-2-1 0 0 0,3-2 0 0 0,2-3 0 0 0,1-2 0 0 0,3-1 0 0 0,1-2 0 0 0,16 0 0 0 0,27-1 0 0 0,30 5 0 0 0,7 2 0 0 0,-4-1 0 0 0,-11-1 0 0 0,-9-1 0 0 0,-7-1 0 0 0,-5-1 0 0 0,3 0 0 0 0,1 3 0 0 0,3 2 0 0 0,1-1 0 0 0,8 0 0 0 0,1-2 0 0 0,2-2 0 0 0,-2 0 0 0 0,0 4 0 0 0,-3 1 0 0 0,1 0 0 0 0,-2-2 0 0 0,1 3 0 0 0,-3 1 0 0 0,3-2 0 0 0,2 4 0 0 0,25-1 0 0 0,6 2 0 0 0,-2 1 0 0 0,-7-3 0 0 0,-6-3 0 0 0,-9-2 0 0 0,-4-2 0 0 0,-5-1 0 0 0,-5-1 0 0 0,0-1 0 0 0,-1 1 0 0 0,-2-1 0 0 0,-7 1 0 0 0,1 4 0 0 0,-3 2 0 0 0,2-1 0 0 0,-2 0 0 0 0,-1-2 0 0 0,0-1 0 0 0,-4-1 0 0 0,0 0 0 0 0,-4-1 0 0 0,1 4 0 0 0,-3 1 0 0 0,1 1 0 0 0,-1-2 0 0 0,-8-1 0 0 0,-4-1 0 0 0,-2-1 0 0 0,-6-1 0 0 0,4 0 0 0 0,2 0 0 0 0,-3 0 0 0 0,-1 0 0 0 0,1 4 0 0 0,-4 2 0 0 0,1-1 0 0 0,5 4 0 0 0,-1 0 0 0 0,4 3 0 0 0,-2 4 0 0 0,0-1 0 0 0,3-3 0 0 0,-1 1 0 0 0,-2-1 0 0 0,4 0 0 0 0,-3 4 0 0 0,-1-1 0 0 0,-4-3 0 0 0,-7 0 0 0 0,-4-1 0 0 0,-10-3 0 0 0,-3-3 0 0 0,-10 3 0 0 0,-12-1 0 0 0,-11-1 0 0 0,-7-1 0 0 0,-5-3 0 0 0,-3-5 0 0 0,-2-2 0 0 0,0 0 0 0 0,-1 0 0 0 0,6 1 0 0 0,2 2 0 0 0,0 1 0 0 0,-1 0 0 0 0,-1 1 0 0 0,-1 0 0 0 0,-1 0 0 0 0,-1 0 0 0 0,0 1 0 0 0,0-1 0 0 0,0 0 0 0 0,-5-4 0 0 0,-5-7 0 0 0,-6-5 0 0 0,-5-4 0 0 0,-3-8 0 0 0,-6-3 0 0 0,-2-6 0 0 0,-5-9 0 0 0,-1-6 0 0 0,-2 1 0 0 0,-3-3 0 0 0,0-6 0 0 0,-4-7 0 0 0,-4 1 0 0 0,-2-3 0 0 0,4-7 0 0 0,1-4 0 0 0,0 3 0 0 0,-1-3 0 0 0,-5-6 0 0 0,-2-1 0 0 0,-1 1 0 0 0,1-7 0 0 0,-3-19 0 0 0,3-12 0 0 0,3 1 0 0 0,6 5 0 0 0,7 0 0 0 0,0-11 0 0 0,4-1 0 0 0,-1 8 0 0 0,0 7 0 0 0,4 11 0 0 0,2 9 0 0 0,1 3 0 0 0,3-1 0 0 0,1 3 0 0 0,4-1 0 0 0,2-3 0 0 0,5 2 0 0 0,0-2 0 0 0,-2-7 0 0 0,2 1 0 0 0,-1 0 0 0 0,3-1 0 0 0,3 3 0 0 0,3 1 0 0 0,3 0 0 0 0,-2 2 0 0 0,0-4 0 0 0,0 1 0 0 0,-2-5 0 0 0,-1-2 0 0 0,2-1 0 0 0,-2 0 0 0 0,0-4 0 0 0,1 3 0 0 0,-2 2 0 0 0,-3 2 0 0 0,-1 5 0 0 0,-1 1 0 0 0,1 0 0 0 0,-1 7 0 0 0,2 2 0 0 0,-1-3 0 0 0,1 2 0 0 0,-1-33 0 0 0,2-13 0 0 0,-2 3 0 0 0,2 15 0 0 0,-1-3 0 0 0,-4 5 0 0 0,-3 13 0 0 0,-2 16 0 0 0,2 9 0 0 0,1 4 0 0 0,-2 6 0 0 0,-1 5 0 0 0,-1 1 0 0 0,-2 1 0 0 0,0-2 0 0 0,-1 4 0 0 0,0 5 0 0 0,-5 1 0 0 0,-1 1 0 0 0,0 1 0 0 0,-3-1 0 0 0,0 5 0 0 0,-3 1 0 0 0,0-1 0 0 0,-1 3 0 0 0,-4 0 0 0 0,1 3 0 0 0,0 4 0 0 0,-3 4 0 0 0,2 2 0 0 0,0 7 0 0 0,-2 7 0 0 0,-2 7 0 0 0,-2 4 0 0 0,-6 3 0 0 0,-6 3 0 0 0,-11 0 0 0 0,-2 4 0 0 0,-2 3 0 0 0,-1 3 0 0 0,-5 0 0 0 0,-2-2 0 0 0,-4 2 0 0 0,-5-1 0 0 0,-9-2 0 0 0,-4-2 0 0 0,-11 2 0 0 0,-12-1 0 0 0,-7-1 0 0 0,-10-1 0 0 0,-2-2 0 0 0,-8-2 0 0 0,-8 4 0 0 0,-6 1 0 0 0,-6 4 0 0 0,-4 0 0 0 0,-6-2 0 0 0,-3 3 0 0 0,-4-1 0 0 0,-5 2 0 0 0,-8 0 0 0 0,-10 1 0 0 0,-6-1 0 0 0,-7 2 0 0 0,-3-2 0 0 0,-6 2 0 0 0,1-1 0 0 0,2-4 0 0 0,1-2 0 0 0,5-4 0 0 0,6 4 0 0 0,2-1 0 0 0,-2-1 0 0 0,1 4 0 0 0,5-1 0 0 0,2-1 0 0 0,8 3 0 0 0,-1-1 0 0 0,4-2 0 0 0,6-1 0 0 0,-48-3 0 0 0,-56-1 0 0 0,-26 3 0 0 0,12 1 0 0 0,34-1 0 0 0,42-1 0 0 0,36-1 0 0 0,34-1 0 0 0,25-1 0 0 0,14-6 0 0 0,17 0 0 0 0,5-1 0 0 0,4 1 0 0 0,2 2 0 0 0,5-4 0 0 0,2 0 0 0 0,4 1 0 0 0,0 1 0 0 0,2-2 0 0 0,3-1 0 0 0,-1 2 0 0 0,1 1 0 0 0,3-2 0 0 0,1-1 0 0 0,2 2 0 0 0,2 1 0 0 0,1 2 0 0 0,-4 1 0 0 0,-2 2 0 0 0,6-5 0 0 0,1-1 0 0 0,2 1 0 0 0,0 1 0 0 0,-5-3 0 0 0,2-1 0 0 0,2 1 0 0 0,0 3 0 0 0,-1-4 0 0 0,1 0 0 0 0,-1 2 0 0 0,-1 1 0 0 0,5-2 0 0 0,1-1 0 0 0,0 2 0 0 0,-2-3 0 0 0,4 0 0 0 0,0 2 0 0 0,3-3 0 0 0,0 1 0 0 0,-2 1 0 0 0,-3-1 0 0 0,-2 0 0 0 0,-1 1 0 0 0,2-1 0 0 0,1 0 0 0 0,-5-3 0 0 0,-3 1 0 0 0,0 2 0 0 0,3-2 0 0 0,7 2 0 0 0,2 1 0 0 0,-1 3 0 0 0,-2-3 0 0 0,3 1 0 0 0,-1 1 0 0 0,2 1 0 0 0,0 2 0 0 0,3 2 0 0 0,-2 0 0 0 0,2 1 0 0 0,3 0 0 0 0,3-4 0 0 0,2-1 0 0 0,16 4 0 0 0,18 2 0 0 0,23 6 0 0 0,14 6 0 0 0,1 1 0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0T12:05:09.7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20183 9631 16383 0 0,'-5'0'0'0'0,"-5"4"0"0"0,-2 20 0 0 0,2 9 0 0 0,3 18 0 0 0,1 12 0 0 0,3 32 0 0 0,2 3 0 0 0,0-1 0 0 0,2-4 0 0 0,-1-5 0 0 0,-4-8 0 0 0,-1-5 0 0 0,-1-1 0 0 0,-2-1 0 0 0,-1-4 0 0 0,1 5 0 0 0,-2 2 0 0 0,1 6 0 0 0,1 3 0 0 0,3 4 0 0 0,1 4 0 0 0,3 5 0 0 0,0 3 0 0 0,1-3 0 0 0,0-4 0 0 0,1-1 0 0 0,-1 2 0 0 0,-4-3 0 0 0,-2 2 0 0 0,1 1 0 0 0,0-1 0 0 0,2 0 0 0 0,1 3 0 0 0,1 1 0 0 0,-4 3 0 0 0,0-3 0 0 0,-1 4 0 0 0,-3 2 0 0 0,1 1 0 0 0,0 0 0 0 0,3 5 0 0 0,1-3 0 0 0,2-3 0 0 0,1-1 0 0 0,1 0 0 0 0,0 0 0 0 0,1-5 0 0 0,-1-5 0 0 0,1-1 0 0 0,-1-3 0 0 0,-4-4 0 0 0,-2 3 0 0 0,0-2 0 0 0,2-2 0 0 0,0 3 0 0 0,-2-1 0 0 0,-1-1 0 0 0,1 2 0 0 0,2 5 0 0 0,1-2 0 0 0,1 4 0 0 0,1 1 0 0 0,1 0 0 0 0,0-5 0 0 0,5-3 0 0 0,5-4 0 0 0,2-2 0 0 0,3-3 0 0 0,-2 4 0 0 0,3 1 0 0 0,-3 0 0 0 0,-3-1 0 0 0,-3 3 0 0 0,-3-5 0 0 0,3-1 0 0 0,-1-6 0 0 0,0-3 0 0 0,-3-8 0 0 0,4-10 0 0 0,1-19 0 0 0,-2-15 0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0T12:05:09.7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21219 10133 16383 0 0,'0'-5'0'0'0,"-4"-5"0"0"0,-2-6 0 0 0,0 5 0 0 0,2 16 0 0 0,0 31 0 0 0,2 35 0 0 0,1 40 0 0 0,1 56 0 0 0,0 37 0 0 0,0 8 0 0 0,0 10 0 0 0,1-9 0 0 0,3 7 0 0 0,7-7 0 0 0,5-23 0 0 0,4-16 0 0 0,4-16 0 0 0,1-9 0 0 0,2-3 0 0 0,-4 9 0 0 0,-2 18 0 0 0,-4 15 0 0 0,-6 10 0 0 0,-3-1 0 0 0,-4-17 0 0 0,-3-22 0 0 0,-1-19 0 0 0,-1-21 0 0 0,0-8 0 0 0,0-1 0 0 0,1 13 0 0 0,-5 15 0 0 0,-2 21 0 0 0,2 18 0 0 0,0 1 0 0 0,6-7 0 0 0,3-19 0 0 0,1-23 0 0 0,3-10 0 0 0,6-8 0 0 0,4-1 0 0 0,-1-1 0 0 0,2-5 0 0 0,1-8 0 0 0,-3-6 0 0 0,1-5 0 0 0,-3-13 0 0 0,0-13 0 0 0,-2-13 0 0 0,1-18 0 0 0,-2-19 0 0 0,-3-9 0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0T12:05:09.7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22883 10207 16383 0 0,'0'-4'0'0'0,"-5"-6"0"0"0,-1-11 0 0 0,-17-31 0 0 0,-9-8 0 0 0,0 2 0 0 0,2 11 0 0 0,6 18 0 0 0,7 22 0 0 0,6 27 0 0 0,5 17 0 0 0,4 21 0 0 0,2 10 0 0 0,1 10 0 0 0,0 9 0 0 0,5 9 0 0 0,1 5 0 0 0,-1 2 0 0 0,-1 7 0 0 0,-1 11 0 0 0,-2 15 0 0 0,-1 20 0 0 0,-1 19 0 0 0,0 20 0 0 0,-4 6 0 0 0,-2-3 0 0 0,0-5 0 0 0,1-9 0 0 0,2-4 0 0 0,0-7 0 0 0,2-7 0 0 0,1 1 0 0 0,4 28 0 0 0,7 7 0 0 0,1 1 0 0 0,20 143 0 0 0,5 29 0 0 0,-3-18 0 0 0,-13-26 0 0 0,-9-2 0 0 0,-12-18 0 0 0,-5-49 0 0 0,-2-55 0 0 0,0-50 0 0 0,5-29 0 0 0,9-37 0 0 0,6-33 0 0 0,6-32 0 0 0,0-20 0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0T12:05:09.7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24341 9684 16383 0 0,'0'4'0'0'0,"-5"6"0"0"0,-1 6 0 0 0,1 9 0 0 0,0 22 0 0 0,2 21 0 0 0,1 16 0 0 0,1 8 0 0 0,1 10 0 0 0,0 5 0 0 0,-5 2 0 0 0,0 4 0 0 0,-1 2 0 0 0,2 2 0 0 0,1 8 0 0 0,1 18 0 0 0,1 12 0 0 0,1 5 0 0 0,0-2 0 0 0,0-6 0 0 0,0-12 0 0 0,0 3 0 0 0,0 6 0 0 0,1 14 0 0 0,3 19 0 0 0,2 14 0 0 0,0-1 0 0 0,-2-1 0 0 0,4-9 0 0 0,0-8 0 0 0,-2-4 0 0 0,-1-4 0 0 0,-2 4 0 0 0,-1-2 0 0 0,-1-2 0 0 0,-1 1 0 0 0,0-7 0 0 0,0-5 0 0 0,-1-11 0 0 0,1-13 0 0 0,0-12 0 0 0,0-13 0 0 0,0 1 0 0 0,0 4 0 0 0,0 5 0 0 0,0 8 0 0 0,0 1 0 0 0,0 0 0 0 0,0-8 0 0 0,0-7 0 0 0,0-10 0 0 0,0-8 0 0 0,0-17 0 0 0,0-17 0 0 0,4-23 0 0 0,2-22 0 0 0,-1-15 0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0T12:05:09.79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25953 9684 16383 0 0,'-5'4'0'0'0,"-1"6"0"0"0,1 11 0 0 0,0 9 0 0 0,2 10 0 0 0,-3 6 0 0 0,-1 8 0 0 0,-8 31 0 0 0,-1 14 0 0 0,1 8 0 0 0,5-1 0 0 0,-2-1 0 0 0,2-1 0 0 0,2 0 0 0 0,3 4 0 0 0,-2 6 0 0 0,0 5 0 0 0,1 10 0 0 0,1 8 0 0 0,7 13 0 0 0,7 20 0 0 0,2 20 0 0 0,3 15 0 0 0,4 6 0 0 0,4 3 0 0 0,2-3 0 0 0,-4-8 0 0 0,-4-2 0 0 0,-5-5 0 0 0,-5-5 0 0 0,-3-4 0 0 0,-2-3 0 0 0,-1-6 0 0 0,-5-2 0 0 0,-2-5 0 0 0,-4 3 0 0 0,0 0 0 0 0,-3 0 0 0 0,1 2 0 0 0,3-3 0 0 0,-1 0 0 0 0,1 2 0 0 0,2-3 0 0 0,3 5 0 0 0,2-1 0 0 0,1-4 0 0 0,2-14 0 0 0,0-20 0 0 0,0-21 0 0 0,1-17 0 0 0,-1-11 0 0 0,0-9 0 0 0,1-9 0 0 0,-1-11 0 0 0,0-22 0 0 0,0-33 0 0 0,-4-37 0 0 0,-2-12 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8224 9550 16383 0 0,'-4'0'0'0'0,"-7"0"0"0"0,-4 0 0 0 0,-6 0 0 0 0,2 5 0 0 0,4 5 0 0 0,4 6 0 0 0,4 4 0 0 0,-1 8 0 0 0,1 8 0 0 0,2 7 0 0 0,-4 13 0 0 0,-3 20 0 0 0,-5 0 0 0 0,0-2 0 0 0,0-11 0 0 0,1-11 0 0 0,5-10 0 0 0,8-16 0 0 0,8-14 0 0 0,14-7 0 0 0,6-6 0 0 0,9-6 0 0 0,7-3 0 0 0,6-3 0 0 0,3-1 0 0 0,2 4 0 0 0,-7-2 0 0 0,-4 1 0 0 0,1 3 0 0 0,3 2 0 0 0,1 3 0 0 0,7 1 0 0 0,-2 2 0 0 0,0 0 0 0 0,4 1 0 0 0,2-1 0 0 0,0 0 0 0 0,-6 1 0 0 0,-6-1 0 0 0,-8 0 0 0 0,-4 0 0 0 0,-4 0 0 0 0,-3-4 0 0 0,-1-2 0 0 0,0-4 0 0 0,-1-5 0 0 0,-3-4 0 0 0,-2-3 0 0 0,1-3 0 0 0,-3-1 0 0 0,-5-1 0 0 0,0-4 0 0 0,-1-6 0 0 0,-8-1 0 0 0,-4 1 0 0 0,-2 3 0 0 0,0 3 0 0 0,-5-2 0 0 0,-4 4 0 0 0,-6 3 0 0 0,1 1 0 0 0,-1 5 0 0 0,-2 6 0 0 0,-2 1 0 0 0,-2 3 0 0 0,-1 3 0 0 0,0-2 0 0 0,-1 0 0 0 0,-1 3 0 0 0,1 1 0 0 0,-5 3 0 0 0,-5 0 0 0 0,-6 2 0 0 0,-9-5 0 0 0,-5 0 0 0 0,-5 0 0 0 0,-2 0 0 0 0,1 3 0 0 0,3 0 0 0 0,6 1 0 0 0,4 0 0 0 0,5 1 0 0 0,7 1 0 0 0,13-1 0 0 0,20 5 0 0 0,19 1 0 0 0,7-1 0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0T12:05:09.7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27515 9340 16383 0 0,'0'4'0'0'0,"-5"20"0"0"0,-1 14 0 0 0,1 9 0 0 0,-4 19 0 0 0,0 12 0 0 0,-3 18 0 0 0,0 12 0 0 0,3 21 0 0 0,3 30 0 0 0,-3 31 0 0 0,1 54 0 0 0,2 8 0 0 0,1 13 0 0 0,7 33 0 0 0,7 1 0 0 0,6 11 0 0 0,5-7 0 0 0,8 38 0 0 0,4 21 0 0 0,-4 8 0 0 0,-6-33 0 0 0,-3 10 0 0 0,-4-5 0 0 0,-10-22 0 0 0,-5-16 0 0 0,-3-16 0 0 0,-1-34 0 0 0,1-31 0 0 0,0-30 0 0 0,1-35 0 0 0,1-49 0 0 0,0-51 0 0 0,-4-45 0 0 0,0-25 0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0T12:05:09.7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29921 9366 16383 0 0,'0'5'0'0'0,"0"5"0"0"0,0 6 0 0 0,-5 22 0 0 0,-5 13 0 0 0,-6 21 0 0 0,0 10 0 0 0,-2 19 0 0 0,3 9 0 0 0,-1 17 0 0 0,-3 22 0 0 0,3 4 0 0 0,4 15 0 0 0,-1 1 0 0 0,2 20 0 0 0,-1 85 0 0 0,5 30 0 0 0,4-5 0 0 0,8-23 0 0 0,6-32 0 0 0,6-27 0 0 0,5-18 0 0 0,-1-18 0 0 0,-1-8 0 0 0,2-3 0 0 0,-4-3 0 0 0,0 0 0 0 0,-3-2 0 0 0,-4-2 0 0 0,-4-11 0 0 0,1-14 0 0 0,-1-18 0 0 0,-1-10 0 0 0,-2-3 0 0 0,-1 3 0 0 0,-2 9 0 0 0,-1 6 0 0 0,0 9 0 0 0,0 3 0 0 0,-1 1 0 0 0,1-2 0 0 0,0-5 0 0 0,-5-4 0 0 0,-1-10 0 0 0,1-2 0 0 0,0-4 0 0 0,2-12 0 0 0,1-9 0 0 0,1-7 0 0 0,1-4 0 0 0,0-7 0 0 0,0-11 0 0 0,0-12 0 0 0,0-9 0 0 0,0-8 0 0 0,1-17 0 0 0,-6-21 0 0 0,-1-9 0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0T12:05:09.7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19314 10715 16383 0 0,'-4'0'0'0'0,"-2"-4"0"0"0,23-2 0 0 0,12 5 0 0 0,32 7 0 0 0,20 2 0 0 0,30 4 0 0 0,28 5 0 0 0,30 0 0 0 0,4-4 0 0 0,16-4 0 0 0,29-3 0 0 0,5-3 0 0 0,20-2 0 0 0,6 0 0 0 0,30-2 0 0 0,7 0 0 0 0,40 1 0 0 0,47-1 0 0 0,40-4 0 0 0,-10-1 0 0 0,-30-4 0 0 0,10-1 0 0 0,63-2 0 0 0,40 1 0 0 0,70 2 0 0 0,72 8 0 0 0,13 3 0 0 0,17 3 0 0 0,-32-1 0 0 0,-49 0 0 0 0,-91 0 0 0 0,-70 3 0 0 0,-85 1 0 0 0,-54-6 0 0 0,-61-2 0 0 0,-27-1 0 0 0,-38-1 0 0 0,-39 1 0 0 0,-39 0 0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0T12:05:09.7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18971 11377 16383 0 0,'8'0'0'0'0,"9"4"0"0"0,13 2 0 0 0,11 4 0 0 0,16 1 0 0 0,12 2 0 0 0,11-1 0 0 0,15 3 0 0 0,12-3 0 0 0,11-2 0 0 0,12 1 0 0 0,10-1 0 0 0,7-2 0 0 0,15-3 0 0 0,15 2 0 0 0,12 1 0 0 0,14 2 0 0 0,16 0 0 0 0,25 3 0 0 0,36-1 0 0 0,46-2 0 0 0,38-4 0 0 0,32-2 0 0 0,6-2 0 0 0,-12-1 0 0 0,-20-1 0 0 0,-15 0 0 0 0,-11-1 0 0 0,-20 1 0 0 0,-25-1 0 0 0,-32 1 0 0 0,-18-5 0 0 0,-16-1 0 0 0,-3 1 0 0 0,21 0 0 0 0,11 2 0 0 0,11 1 0 0 0,11 1 0 0 0,-3-4 0 0 0,0-1 0 0 0,-5 1 0 0 0,-9 1 0 0 0,-5 1 0 0 0,-9 1 0 0 0,-6 1 0 0 0,-7 1 0 0 0,-8 4 0 0 0,-8 2 0 0 0,-12 0 0 0 0,-15 3 0 0 0,-15 0 0 0 0,-11-1 0 0 0,-14-2 0 0 0,-19-3 0 0 0,-16-1 0 0 0,-16-1 0 0 0,-21-1 0 0 0,-20 0 0 0 0,-27-5 0 0 0,-18-1 0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0T12:05:09.7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19288 12065 16383 0 0,'5'0'0'0'0,"5"0"0"0"0,6 4 0 0 0,8 2 0 0 0,10 4 0 0 0,12 1 0 0 0,16 2 0 0 0,10-1 0 0 0,16 3 0 0 0,14 2 0 0 0,12-2 0 0 0,18 2 0 0 0,12 2 0 0 0,14-2 0 0 0,18-5 0 0 0,16 1 0 0 0,14-2 0 0 0,12 2 0 0 0,13-2 0 0 0,25 2 0 0 0,17 3 0 0 0,15-1 0 0 0,7 1 0 0 0,7-2 0 0 0,17-3 0 0 0,30 0 0 0 0,27-1 0 0 0,14-2 0 0 0,0-3 0 0 0,-28-2 0 0 0,-44-2 0 0 0,-46 0 0 0 0,-29 3 0 0 0,-7 1 0 0 0,9 5 0 0 0,11 0 0 0 0,16 2 0 0 0,0 1 0 0 0,4 1 0 0 0,-7 3 0 0 0,-4-1 0 0 0,-8-4 0 0 0,-7-3 0 0 0,-12-4 0 0 0,-10-3 0 0 0,-9-1 0 0 0,-7-1 0 0 0,-3 0 0 0 0,-12-1 0 0 0,-7 0 0 0 0,-15 1 0 0 0,-15-1 0 0 0,-17 1 0 0 0,-28 0 0 0 0,-21 0 0 0 0,-21 0 0 0 0,-20 0 0 0 0,-22 0 0 0 0,-17 0 0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0T12:05:09.7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18944 13547 16383 0 0,'13'0'0'0'0,"14"0"0"0"0,15 0 0 0 0,48 0 0 0 0,59 0 0 0 0,91 0 0 0 0,80 0 0 0 0,26 0 0 0 0,117 0 0 0 0,133 4 0 0 0,210 6 0 0 0,85 6 0 0 0,-51 5 0 0 0,9 2 0 0 0,-26 3 0 0 0,-43-4 0 0 0,-78-1 0 0 0,0-4 0 0 0,12-5 0 0 0,-74-4 0 0 0,-107-4 0 0 0,-109-2 0 0 0,-100-2 0 0 0,-74-1 0 0 0,-58 0 0 0 0,-34 4 0 0 0,-32 3 0 0 0,-19-1 0 0 0,-19-1 0 0 0,-15 3 0 0 0,-26 5 0 0 0,-19 1 0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0T12:05:09.7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19950 14102 16383 0 0,'4'0'0'0'0,"6"0"0"0"0,6 5 0 0 0,9 1 0 0 0,4-1 0 0 0,7 0 0 0 0,10-2 0 0 0,6-1 0 0 0,3 3 0 0 0,5 2 0 0 0,6-2 0 0 0,10 4 0 0 0,4 4 0 0 0,11 0 0 0 0,13 3 0 0 0,10 2 0 0 0,12-1 0 0 0,11 0 0 0 0,13-2 0 0 0,17-4 0 0 0,19 0 0 0 0,18-1 0 0 0,14-2 0 0 0,14 1 0 0 0,12 0 0 0 0,12 2 0 0 0,8 0 0 0 0,7-3 0 0 0,14-2 0 0 0,26-2 0 0 0,17-2 0 0 0,1-1 0 0 0,-7 3 0 0 0,-18 2 0 0 0,-21-1 0 0 0,-11-1 0 0 0,-2 3 0 0 0,1 1 0 0 0,3-2 0 0 0,-1-1 0 0 0,-3-2 0 0 0,-3-1 0 0 0,-12-1 0 0 0,-5-1 0 0 0,-14 0 0 0 0,-12 0 0 0 0,-13-1 0 0 0,-12 1 0 0 0,-13-5 0 0 0,15-1 0 0 0,17 1 0 0 0,-6 0 0 0 0,5 2 0 0 0,-17 1 0 0 0,-34 5 0 0 0,-40 3 0 0 0,-38-1 0 0 0,-33 5 0 0 0,-22-1 0 0 0,-16-1 0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0T12:05:09.8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19129 15161 16383 0 0,'5'0'0'0'0,"9"0"0"0"0,13 0 0 0 0,13 0 0 0 0,15 0 0 0 0,10 4 0 0 0,12 2 0 0 0,15-1 0 0 0,13 0 0 0 0,17-2 0 0 0,8-1 0 0 0,14 4 0 0 0,17 0 0 0 0,17 0 0 0 0,17-2 0 0 0,21-1 0 0 0,25 3 0 0 0,39 1 0 0 0,46-1 0 0 0,48-2 0 0 0,30-1 0 0 0,17-1 0 0 0,-5-1 0 0 0,-12 3 0 0 0,-13 2 0 0 0,-7-1 0 0 0,-11-1 0 0 0,-7 4 0 0 0,-4 4 0 0 0,-3 0 0 0 0,-4 3 0 0 0,0 3 0 0 0,-13-1 0 0 0,-21 0 0 0 0,-33-2 0 0 0,-35-4 0 0 0,-29 0 0 0 0,-14 0 0 0 0,-3-4 0 0 0,0 2 0 0 0,-1 0 0 0 0,0-2 0 0 0,-5-2 0 0 0,-13-2 0 0 0,-13-2 0 0 0,-14 0 0 0 0,-12-1 0 0 0,-15-1 0 0 0,-15 1 0 0 0,-16 0 0 0 0,-12-1 0 0 0,-12 1 0 0 0,-16 0 0 0 0,-14 0 0 0 0,-10 0 0 0 0,-8 4 0 0 0,-10 2 0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0T12:05:09.80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24801 9575 16383 0 0,'-5'0'0'0'0,"-5"-5"0"0"0,-10 0 0 0 0,-6-1 0 0 0,-8-3 0 0 0,-2 0 0 0 0,-4 1 0 0 0,-4 3 0 0 0,2 1 0 0 0,-2 2 0 0 0,2 1 0 0 0,1 1 0 0 0,1 0 0 0 0,4 5 0 0 0,-5 1 0 0 0,-5 5 0 0 0,2-1 0 0 0,3-1 0 0 0,0 2 0 0 0,3 0 0 0 0,3-3 0 0 0,3 2 0 0 0,-6-1 0 0 0,-10-2 0 0 0,-1-2 0 0 0,-1-2 0 0 0,-19 4 0 0 0,-15 3 0 0 0,3 6 0 0 0,1 4 0 0 0,-8 3 0 0 0,3 3 0 0 0,-2 4 0 0 0,-4 3 0 0 0,9-5 0 0 0,18-2 0 0 0,12-7 0 0 0,15-1 0 0 0,-1 1 0 0 0,3 1 0 0 0,-6 6 0 0 0,-5 3 0 0 0,-13 10 0 0 0,-9 12 0 0 0,-19 14 0 0 0,-27 19 0 0 0,-1-1 0 0 0,4-6 0 0 0,13-7 0 0 0,10-2 0 0 0,15-4 0 0 0,7 1 0 0 0,10-7 0 0 0,6 0 0 0 0,7 4 0 0 0,11-5 0 0 0,7 2 0 0 0,-2 8 0 0 0,-5 6 0 0 0,-6 8 0 0 0,0 13 0 0 0,-4 12 0 0 0,2-8 0 0 0,3 2 0 0 0,4-7 0 0 0,-3 2 0 0 0,7-6 0 0 0,2 0 0 0 0,7-7 0 0 0,6 1 0 0 0,6-6 0 0 0,4 3 0 0 0,3-4 0 0 0,1 7 0 0 0,1-2 0 0 0,5-1 0 0 0,1-5 0 0 0,8 6 0 0 0,15 16 0 0 0,16 14 0 0 0,4-4 0 0 0,11 3 0 0 0,18 8 0 0 0,8 11 0 0 0,-2-7 0 0 0,3 1 0 0 0,-1-1 0 0 0,7-1 0 0 0,-8-16 0 0 0,-1-17 0 0 0,7-5 0 0 0,-3-9 0 0 0,10-4 0 0 0,0-8 0 0 0,11-3 0 0 0,0-6 0 0 0,16 5 0 0 0,14 11 0 0 0,-9-7 0 0 0,4 0 0 0 0,6-7 0 0 0,-12-8 0 0 0,12 1 0 0 0,-10-3 0 0 0,0 0 0 0 0,-5-8 0 0 0,15-2 0 0 0,20-2 0 0 0,18-2 0 0 0,13-6 0 0 0,27-4 0 0 0,16-5 0 0 0,21-5 0 0 0,7 0 0 0 0,-33-2 0 0 0,-24-7 0 0 0,-30-4 0 0 0,-14-5 0 0 0,-21-3 0 0 0,10-3 0 0 0,-13-4 0 0 0,20-8 0 0 0,30-13 0 0 0,-2-9 0 0 0,-21 0 0 0 0,-28-2 0 0 0,-30 3 0 0 0,-28 1 0 0 0,-19 8 0 0 0,-6 2 0 0 0,-8-3 0 0 0,-3-3 0 0 0,0-8 0 0 0,-3-4 0 0 0,-4 1 0 0 0,-3 2 0 0 0,1-4 0 0 0,-1-2 0 0 0,-1-4 0 0 0,-2 3 0 0 0,3 3 0 0 0,-4-3 0 0 0,-3-1 0 0 0,-2 2 0 0 0,-4 0 0 0 0,3 2 0 0 0,2-4 0 0 0,1 0 0 0 0,1-4 0 0 0,0 4 0 0 0,0-1 0 0 0,-1 0 0 0 0,-4 2 0 0 0,-1-3 0 0 0,-5 5 0 0 0,-5 2 0 0 0,-4-2 0 0 0,1-2 0 0 0,-1-3 0 0 0,-2 3 0 0 0,-1-1 0 0 0,-2 0 0 0 0,-1-3 0 0 0,0-1 0 0 0,-6 2 0 0 0,-1 3 0 0 0,0-3 0 0 0,1 0 0 0 0,-3 2 0 0 0,0 1 0 0 0,-3 2 0 0 0,0-3 0 0 0,-2 0 0 0 0,-3 1 0 0 0,0 5 0 0 0,-1 3 0 0 0,-1 1 0 0 0,-4 0 0 0 0,-1-1 0 0 0,-1-1 0 0 0,3 4 0 0 0,0 1 0 0 0,1-1 0 0 0,-2 3 0 0 0,-6 0 0 0 0,-2-2 0 0 0,-1 3 0 0 0,1 0 0 0 0,-3-3 0 0 0,-1-1 0 0 0,1-3 0 0 0,2-1 0 0 0,-3 3 0 0 0,0 1 0 0 0,-3 0 0 0 0,1-2 0 0 0,-3-1 0 0 0,1-2 0 0 0,2 5 0 0 0,-1 0 0 0 0,-3 0 0 0 0,1 3 0 0 0,-3-1 0 0 0,-1 0 0 0 0,0 2 0 0 0,0 4 0 0 0,-1 4 0 0 0,-3-1 0 0 0,-2 1 0 0 0,-2-3 0 0 0,4 1 0 0 0,1-2 0 0 0,0 0 0 0 0,2 3 0 0 0,1 3 0 0 0,-2 2 0 0 0,-1 2 0 0 0,2-3 0 0 0,0-1 0 0 0,-2-4 0 0 0,-1 1 0 0 0,3-4 0 0 0,-1 6 0 0 0,4 3 0 0 0,0-2 0 0 0,-7 1 0 0 0,-4 0 0 0 0,-1 2 0 0 0,-2-3 0 0 0,6-1 0 0 0,-4 1 0 0 0,0 1 0 0 0,-5 2 0 0 0,-2 1 0 0 0,1 2 0 0 0,2-1 0 0 0,1-3 0 0 0,-3-1 0 0 0,1-1 0 0 0,0 2 0 0 0,1 1 0 0 0,-2 1 0 0 0,0 6 0 0 0,0 1 0 0 0,3 1 0 0 0,-4 3 0 0 0,1 1 0 0 0,-4-2 0 0 0,1-3 0 0 0,1 4 0 0 0,-1-1 0 0 0,-4 3 0 0 0,0-1 0 0 0,4 3 0 0 0,-3 4 0 0 0,-2 2 0 0 0,-12 0 0 0 0,-15-1 0 0 0,0 2 0 0 0,7 2 0 0 0,-34 6 0 0 0,-24 7 0 0 0,5 6 0 0 0,16 6 0 0 0,26 7 0 0 0,25 8 0 0 0,24-2 0 0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0T12:05:09.8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24575 11772 16383 0 0,'-4'0'0'0'0,"-6"0"0"0"0,-6 5 0 0 0,0-4 0 0 0,2-5 0 0 0,5-12 0 0 0,7-3 0 0 0,9-2 0 0 0,-2 2 0 0 0,-10 17 0 0 0,-17 23 0 0 0,-6 12 0 0 0,3-4 0 0 0,5-11 0 0 0,11-14 0 0 0,15-11 0 0 0,12-5 0 0 0,-3 4 0 0 0,-16 13 0 0 0,-13 9 0 0 0,-17 16 0 0 0,-7 7 0 0 0,19-16 0 0 0,19-16 0 0 0,17-17 0 0 0,10-12 0 0 0,10-5 0 0 0,3 1 0 0 0,-15 15 0 0 0,-15 14 0 0 0,-23 24 0 0 0,-18 22 0 0 0,-4 6 0 0 0,9-9 0 0 0,26-22 0 0 0,26-23 0 0 0,31-29 0 0 0,24-27 0 0 0,2-8 0 0 0,-9 6 0 0 0,-38 28 0 0 0,-35 27 0 0 0,-44 40 0 0 0,-45 51 0 0 0,-17 18 0 0 0,19-13 0 0 0,32-31 0 0 0,48-47 0 0 0,55-45 0 0 0,24-25 0 0 0,-4 6 0 0 0,-19 20 0 0 0,-36 32 0 0 0,-28 26 0 0 0,-26 24 0 0 0,-10 9 0 0 0,12-10 0 0 0,22-20 0 0 0,35-31 0 0 0,27-29 0 0 0,20-19 0 0 0,12-6 0 0 0,-3 7 0 0 0,-24 15 0 0 0,-28 23 0 0 0,-32 25 0 0 0,-19 24 0 0 0,-9 9 0 0 0,2 1 0 0 0,11-17 0 0 0,32-28 0 0 0,23-27 0 0 0,29-24 0 0 0,30-21 0 0 0,5-4 0 0 0,-19 15 0 0 0,-35 34 0 0 0,-43 34 0 0 0,-29 29 0 0 0,-18 20 0 0 0,-6 0 0 0 0,29-33 0 0 0,28-29 0 0 0,26-24 0 0 0,44-39 0 0 0,24-16 0 0 0,3 0 0 0 0,-15 18 0 0 0,-34 34 0 0 0,-62 51 0 0 0,-59 53 0 0 0,-18 23 0 0 0,6-1 0 0 0,18-22 0 0 0,23-33 0 0 0,34-32 0 0 0,25-27 0 0 0,20-19 0 0 0,11-9 0 0 0,3-1 0 0 0,-3 3 0 0 0,-5 8 0 0 0,-11 6 0 0 0,-10 12 0 0 0,-13 13 0 0 0,-13 12 0 0 0,-10 8 0 0 0,-7 10 0 0 0,-8 10 0 0 0,-5 7 0 0 0,0 1 0 0 0,1-4 0 0 0,11-8 0 0 0,13-14 0 0 0,17-19 0 0 0,20-19 0 0 0,11-19 0 0 0,11-7 0 0 0,6-6 0 0 0,-2 3 0 0 0,-2 4 0 0 0,-9 5 0 0 0,-8 14 0 0 0,-14 16 0 0 0,-15 18 0 0 0,-13 12 0 0 0,-10 6 0 0 0,-6 8 0 0 0,-4 3 0 0 0,3-2 0 0 0,6-10 0 0 0,14-15 0 0 0,17-13 0 0 0,15-16 0 0 0,7-8 0 0 0,6-5 0 0 0,2-1 0 0 0,-4 4 0 0 0,-3 12 0 0 0,-12 18 0 0 0,-15 12 0 0 0,-17 13 0 0 0,-13 15 0 0 0,-1 5 0 0 0,-3 3 0 0 0,-1-3 0 0 0,9-13 0 0 0,11-17 0 0 0,16-16 0 0 0,10-17 0 0 0,11-10 0 0 0,4 0 0 0 0,-3-1 0 0 0,-4 4 0 0 0,-5 11 0 0 0,-8 12 0 0 0,-10 14 0 0 0,-10 15 0 0 0,-10 5 0 0 0,-5 3 0 0 0,-5-6 0 0 0,2-8 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15000 9523 16383 0 0,'-4'0'0'0'0,"-2"5"0"0"0,0 5 0 0 0,2 6 0 0 0,1 4 0 0 0,1 4 0 0 0,0 6 0 0 0,-2 7 0 0 0,-2 6 0 0 0,0 4 0 0 0,2 4 0 0 0,-3-3 0 0 0,-1-1 0 0 0,2 0 0 0 0,-4 6 0 0 0,1-1 0 0 0,6-15 0 0 0,13-18 0 0 0,12-16 0 0 0,13-14 0 0 0,8-4 0 0 0,6-4 0 0 0,4 0 0 0 0,5 5 0 0 0,20-1 0 0 0,6 7 0 0 0,1 5 0 0 0,-5 3 0 0 0,-7 6 0 0 0,-3 2 0 0 0,0 3 0 0 0,-3 1 0 0 0,-8-2 0 0 0,-6 2 0 0 0,-7-2 0 0 0,-8-2 0 0 0,-5-2 0 0 0,-4-3 0 0 0,-2-5 0 0 0,-2-8 0 0 0,-5-6 0 0 0,-6-9 0 0 0,-9-5 0 0 0,-6-2 0 0 0,-8 1 0 0 0,-1 0 0 0 0,0-3 0 0 0,3 0 0 0 0,1-3 0 0 0,3 1 0 0 0,1-8 0 0 0,2 0 0 0 0,-5 3 0 0 0,0 4 0 0 0,0 3 0 0 0,-4 9 0 0 0,-8 7 0 0 0,-7 4 0 0 0,-3 3 0 0 0,-1 3 0 0 0,-5 4 0 0 0,-10-2 0 0 0,-7 0 0 0 0,-12 1 0 0 0,-5 1 0 0 0,-3 1 0 0 0,0 2 0 0 0,0-4 0 0 0,6-1 0 0 0,2 1 0 0 0,7 0 0 0 0,3 2 0 0 0,2 2 0 0 0,6 4 0 0 0,5 3 0 0 0,5 4 0 0 0,0 5 0 0 0,5 4 0 0 0,3 8 0 0 0,2 4 0 0 0,1-4 0 0 0,3-6 0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0T12:05:09.8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22910 12515 16383 0 0,'-5'4'0'0'0,"-5"11"0"0"0,-19 24 0 0 0,-14 15 0 0 0,1 7 0 0 0,12-12 0 0 0,16-18 0 0 0,40-36 0 0 0,26-27 0 0 0,11-12 0 0 0,6-3 0 0 0,2 3 0 0 0,-14 12 0 0 0,-30 25 0 0 0,-42 41 0 0 0,-36 40 0 0 0,-13 17 0 0 0,12-11 0 0 0,24-25 0 0 0,53-47 0 0 0,47-43 0 0 0,26-19 0 0 0,5-6 0 0 0,-12 7 0 0 0,-20 23 0 0 0,-31 19 0 0 0,-32 26 0 0 0,-25 19 0 0 0,-20 17 0 0 0,-6 13 0 0 0,-7 4 0 0 0,3-5 0 0 0,12-13 0 0 0,18-19 0 0 0,19-24 0 0 0,19-27 0 0 0,19-22 0 0 0,16-14 0 0 0,12-10 0 0 0,7-7 0 0 0,4 4 0 0 0,-2 10 0 0 0,-14 10 0 0 0,-19 18 0 0 0,-15 19 0 0 0,-23 20 0 0 0,-25 22 0 0 0,-23 19 0 0 0,-12 14 0 0 0,-11 10 0 0 0,-3 6 0 0 0,5-2 0 0 0,10-9 0 0 0,22-22 0 0 0,25-26 0 0 0,23-30 0 0 0,21-27 0 0 0,14-16 0 0 0,10-12 0 0 0,4-4 0 0 0,0 1 0 0 0,-7 8 0 0 0,-19 18 0 0 0,-19 26 0 0 0,-28 28 0 0 0,-29 21 0 0 0,-27 27 0 0 0,-20 25 0 0 0,-14 12 0 0 0,-3 7 0 0 0,6-2 0 0 0,11-12 0 0 0,19-19 0 0 0,25-20 0 0 0,23-24 0 0 0,24-25 0 0 0,23-26 0 0 0,15-22 0 0 0,14-13 0 0 0,13-13 0 0 0,4-8 0 0 0,2-3 0 0 0,0 7 0 0 0,-3 9 0 0 0,-12 15 0 0 0,-20 21 0 0 0,-22 20 0 0 0,-28 21 0 0 0,-27 22 0 0 0,-11 23 0 0 0,-12 11 0 0 0,-6 7 0 0 0,0 5 0 0 0,6-2 0 0 0,12-9 0 0 0,18-17 0 0 0,22-25 0 0 0,21-26 0 0 0,21-26 0 0 0,21-17 0 0 0,18-19 0 0 0,10-12 0 0 0,3-6 0 0 0,4 6 0 0 0,-6 11 0 0 0,-12 13 0 0 0,-20 18 0 0 0,-24 21 0 0 0,-26 19 0 0 0,-23 24 0 0 0,-12 18 0 0 0,-12 11 0 0 0,-6 3 0 0 0,5-4 0 0 0,8-9 0 0 0,16-16 0 0 0,19-18 0 0 0,18-17 0 0 0,15-17 0 0 0,10-10 0 0 0,7-9 0 0 0,-5-2 0 0 0,-7 5 0 0 0,-5 4 0 0 0,-8 12 0 0 0,-13 13 0 0 0,-14 16 0 0 0,-10 20 0 0 0,-13 13 0 0 0,-6 8 0 0 0,-7 8 0 0 0,3-1 0 0 0,2-7 0 0 0,12-16 0 0 0,13-14 0 0 0,17-21 0 0 0,15-13 0 0 0,13-15 0 0 0,4-6 0 0 0,3-3 0 0 0,-1 5 0 0 0,-8 17 0 0 0,-19 24 0 0 0,-12 14 0 0 0,-12 4 0 0 0,0-3 0 0 0,10-11 0 0 0,9-11 0 0 0,2-7 0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0T12:05:09.8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26270 12670 16383 0 0,'-5'0'0'0'0,"0"5"0"0"0,-6 5 0 0 0,-3 2 0 0 0,-1 2 0 0 0,3-5 0 0 0,8-8 0 0 0,13-14 0 0 0,14-13 0 0 0,12-7 0 0 0,8-1 0 0 0,-2-1 0 0 0,-4 7 0 0 0,-4 3 0 0 0,-12 10 0 0 0,-14 13 0 0 0,-8 10 0 0 0,-13 14 0 0 0,-8 10 0 0 0,-10 15 0 0 0,-3 7 0 0 0,-1-1 0 0 0,2-10 0 0 0,7-7 0 0 0,12-14 0 0 0,17-12 0 0 0,22-20 0 0 0,16-17 0 0 0,14-17 0 0 0,11-11 0 0 0,8 1 0 0 0,0 4 0 0 0,-8 7 0 0 0,-19 15 0 0 0,-22 16 0 0 0,-28 24 0 0 0,-32 23 0 0 0,-22 23 0 0 0,-19 20 0 0 0,-14 13 0 0 0,-6 6 0 0 0,11-6 0 0 0,10-9 0 0 0,23-23 0 0 0,29-31 0 0 0,32-28 0 0 0,32-32 0 0 0,27-29 0 0 0,20-12 0 0 0,12-12 0 0 0,4 1 0 0 0,-13 9 0 0 0,-16 13 0 0 0,-26 22 0 0 0,-25 26 0 0 0,-25 29 0 0 0,-21 25 0 0 0,-21 20 0 0 0,-10 16 0 0 0,-6 9 0 0 0,3-6 0 0 0,7-7 0 0 0,12-12 0 0 0,17-20 0 0 0,16-26 0 0 0,18-20 0 0 0,20-21 0 0 0,18-21 0 0 0,13-14 0 0 0,0-2 0 0 0,-1 2 0 0 0,-8 11 0 0 0,-13 10 0 0 0,-14 16 0 0 0,-15 17 0 0 0,-20 14 0 0 0,-16 15 0 0 0,-19 18 0 0 0,-15 18 0 0 0,-10 10 0 0 0,0 6 0 0 0,4 4 0 0 0,8-7 0 0 0,14-10 0 0 0,17-21 0 0 0,22-25 0 0 0,21-24 0 0 0,19-23 0 0 0,17-16 0 0 0,13-12 0 0 0,7-9 0 0 0,5-1 0 0 0,-7 7 0 0 0,-12 14 0 0 0,-25 24 0 0 0,-27 26 0 0 0,-33 26 0 0 0,-21 26 0 0 0,-16 13 0 0 0,-12 14 0 0 0,4 5 0 0 0,3-6 0 0 0,14-12 0 0 0,20-17 0 0 0,19-27 0 0 0,26-24 0 0 0,23-27 0 0 0,20-20 0 0 0,12-12 0 0 0,14-8 0 0 0,0-1 0 0 0,-4 7 0 0 0,-15 9 0 0 0,-15 14 0 0 0,-19 19 0 0 0,-19 21 0 0 0,-21 20 0 0 0,-16 19 0 0 0,-13 17 0 0 0,-9 12 0 0 0,-4 3 0 0 0,7-2 0 0 0,10-8 0 0 0,21-19 0 0 0,27-20 0 0 0,27-24 0 0 0,18-24 0 0 0,15-17 0 0 0,10-5 0 0 0,3 1 0 0 0,-7 8 0 0 0,-18 16 0 0 0,-19 16 0 0 0,-16 22 0 0 0,-22 17 0 0 0,-15 17 0 0 0,-10 9 0 0 0,-6-1 0 0 0,-2-6 0 0 0,7-12 0 0 0,14-16 0 0 0,15-22 0 0 0,17-19 0 0 0,9-16 0 0 0,7-10 0 0 0,1-8 0 0 0,0 6 0 0 0,-4 7 0 0 0,-13 9 0 0 0,-13 14 0 0 0,-10 10 0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0T12:05:09.8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22884 11006 16383 0 0,'-5'0'0'0'0,"-5"0"0"0"0,-6 4 0 0 0,-4 7 0 0 0,-4 5 0 0 0,-2 4 0 0 0,0 4 0 0 0,8-3 0 0 0,15-5 0 0 0,19-9 0 0 0,14-11 0 0 0,11-4 0 0 0,3-5 0 0 0,3-1 0 0 0,-2 2 0 0 0,-14 8 0 0 0,-15 9 0 0 0,-16 7 0 0 0,-12 12 0 0 0,-8 5 0 0 0,-1 7 0 0 0,-2-3 0 0 0,0-2 0 0 0,7-7 0 0 0,11-12 0 0 0,11-16 0 0 0,18-17 0 0 0,17-18 0 0 0,21-7 0 0 0,7-4 0 0 0,1 2 0 0 0,-6 5 0 0 0,-10 9 0 0 0,-19 15 0 0 0,-20 20 0 0 0,-21 18 0 0 0,-18 15 0 0 0,-14 15 0 0 0,-9 12 0 0 0,-6 5 0 0 0,2-5 0 0 0,9-8 0 0 0,22-17 0 0 0,26-20 0 0 0,57-47 0 0 0,31-28 0 0 0,3-3 0 0 0,-5 4 0 0 0,-27 25 0 0 0,-39 40 0 0 0,-40 37 0 0 0,-19 16 0 0 0,15-12 0 0 0,31-36 0 0 0,37-34 0 0 0,27-21 0 0 0,18-12 0 0 0,10-10 0 0 0,-12 10 0 0 0,-53 41 0 0 0,-64 54 0 0 0,-37 29 0 0 0,-17 15 0 0 0,9-10 0 0 0,43-31 0 0 0,39-36 0 0 0,31-33 0 0 0,34-29 0 0 0,4-1 0 0 0,-21 31 0 0 0,-30 33 0 0 0,-28 28 0 0 0,-20 22 0 0 0,2 0 0 0 0,22-22 0 0 0,22-22 0 0 0,6-18 0 0 0,-7-8 0 0 0,-12 2 0 0 0,-10 3 0 0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0T12:05:09.80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21823 11772 16383 0 0,'-5'0'0'0'0,"-5"4"0"0"0,-10 6 0 0 0,-7 6 0 0 0,-6 5 0 0 0,-3 7 0 0 0,0 3 0 0 0,-2-3 0 0 0,1-2 0 0 0,11-10 0 0 0,14-8 0 0 0,19-14 0 0 0,20-10 0 0 0,20-12 0 0 0,10-9 0 0 0,4-3 0 0 0,-3 0 0 0 0,-8 8 0 0 0,-16 22 0 0 0,-23 22 0 0 0,-23 17 0 0 0,-12 14 0 0 0,-8 2 0 0 0,-2 4 0 0 0,4-3 0 0 0,16-9 0 0 0,16-20 0 0 0,15-21 0 0 0,23-15 0 0 0,18-12 0 0 0,12-11 0 0 0,7-2 0 0 0,5 3 0 0 0,-4 2 0 0 0,-10 9 0 0 0,-17 14 0 0 0,-17 14 0 0 0,-19 11 0 0 0,-16 14 0 0 0,-17 11 0 0 0,-14 5 0 0 0,-6 4 0 0 0,-1-1 0 0 0,1-3 0 0 0,13-12 0 0 0,18-20 0 0 0,24-16 0 0 0,23-14 0 0 0,17-18 0 0 0,21-14 0 0 0,11-7 0 0 0,3 3 0 0 0,-5 11 0 0 0,-13 10 0 0 0,-24 15 0 0 0,-24 16 0 0 0,-30 19 0 0 0,-28 24 0 0 0,-25 24 0 0 0,-22 15 0 0 0,-5 12 0 0 0,2 1 0 0 0,11-7 0 0 0,26-16 0 0 0,30-29 0 0 0,26-33 0 0 0,29-31 0 0 0,21-23 0 0 0,8-12 0 0 0,-2 0 0 0 0,-9 6 0 0 0,-40 36 0 0 0,-32 33 0 0 0,-1 12 0 0 0,7-4 0 0 0,5-5 0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0T12:05:09.8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23249 11694 16383 0 0,'-4'0'0'0'0,"-2"5"0"0"0,-4 1 0 0 0,-5 4 0 0 0,-8 9 0 0 0,-10 6 0 0 0,-7 7 0 0 0,-11 8 0 0 0,-1 0 0 0 0,4 3 0 0 0,2-1 0 0 0,8-4 0 0 0,19-13 0 0 0,23-19 0 0 0,14-15 0 0 0,17-10 0 0 0,12-12 0 0 0,3-4 0 0 0,-4 0 0 0 0,-5 5 0 0 0,-13 12 0 0 0,-17 18 0 0 0,-13 14 0 0 0,-17 8 0 0 0,-13 10 0 0 0,-5 8 0 0 0,-2 6 0 0 0,7 0 0 0 0,8-13 0 0 0,17-16 0 0 0,24-15 0 0 0,25-22 0 0 0,24-15 0 0 0,23-16 0 0 0,14-12 0 0 0,7-5 0 0 0,-3 6 0 0 0,-9 8 0 0 0,-18 14 0 0 0,-22 18 0 0 0,-30 21 0 0 0,-29 20 0 0 0,-22 20 0 0 0,-22 12 0 0 0,-6 2 0 0 0,0 1 0 0 0,5-5 0 0 0,10-6 0 0 0,16-19 0 0 0,15-18 0 0 0,22-15 0 0 0,21-19 0 0 0,14-13 0 0 0,10-9 0 0 0,0-4 0 0 0,-12 2 0 0 0,-9 10 0 0 0,-16 17 0 0 0,-16 21 0 0 0,-20 20 0 0 0,-16 17 0 0 0,-12 10 0 0 0,-8 4 0 0 0,-2 2 0 0 0,18-12 0 0 0,22-17 0 0 0,26-20 0 0 0,20-19 0 0 0,11-10 0 0 0,2-6 0 0 0,-2 0 0 0 0,-15 9 0 0 0,-17 14 0 0 0,-15 18 0 0 0,-17 17 0 0 0,-15 13 0 0 0,-10 9 0 0 0,-8 6 0 0 0,5-1 0 0 0,10-5 0 0 0,10-14 0 0 0,19-18 0 0 0,19-18 0 0 0,20-19 0 0 0,13-13 0 0 0,20-18 0 0 0,9-9 0 0 0,-10 11 0 0 0,-55 86 0 0 0,-25 36 0 0 0,-2 2 0 0 0,11-19 0 0 0,11-28 0 0 0,13-26 0 0 0,3-18 0 0 0,3-9 0 0 0,-3 4 0 0 0,-6 11 0 0 0,-5 12 0 0 0,-4 11 0 0 0,-4 0 0 0 0,-3-7 0 0 0,4-7 0 0 0,1-4 0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0T12:05:09.80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24390 11535 16383 0 0,'-4'0'0'0'0,"-7"0"0"0"0,0 4 0 0 0,-4 2 0 0 0,-3 4 0 0 0,-3 5 0 0 0,-2 0 0 0 0,2 1 0 0 0,5 3 0 0 0,1-2 0 0 0,3 1 0 0 0,4 1 0 0 0,2 2 0 0 0,3 2 0 0 0,2 2 0 0 0,1 0 0 0 0,1 1 0 0 0,-1 0 0 0 0,-3 1 0 0 0,-3-1 0 0 0,1 0 0 0 0,-4 0 0 0 0,1 1 0 0 0,0-1 0 0 0,2 0 0 0 0,3-1 0 0 0,1 1 0 0 0,1 0 0 0 0,1 0 0 0 0,0 0 0 0 0,0 0 0 0 0,1 0 0 0 0,-1 0 0 0 0,0 0 0 0 0,5 0 0 0 0,1 0 0 0 0,4 0 0 0 0,5-5 0 0 0,4-5 0 0 0,3-6 0 0 0,3-4 0 0 0,1-4 0 0 0,0-2 0 0 0,1 0 0 0 0,0-1 0 0 0,0-1 0 0 0,3 1 0 0 0,3 1 0 0 0,3-1 0 0 0,0 1 0 0 0,-1 0 0 0 0,-3 0 0 0 0,-2 0 0 0 0,3 4 0 0 0,0 2 0 0 0,-1 0 0 0 0,2-2 0 0 0,1 0 0 0 0,2-2 0 0 0,0-1 0 0 0,-2-1 0 0 0,2 0 0 0 0,-1 0 0 0 0,-3 0 0 0 0,3 0 0 0 0,-1-1 0 0 0,-2 1 0 0 0,-2 0 0 0 0,-2 0 0 0 0,-1 0 0 0 0,-1-4 0 0 0,-2-2 0 0 0,1 0 0 0 0,4 2 0 0 0,1 0 0 0 0,1 2 0 0 0,-2-3 0 0 0,-1-1 0 0 0,3 0 0 0 0,27-3 0 0 0,13 1 0 0 0,-2 0 0 0 0,-8 3 0 0 0,-15-3 0 0 0,-16-4 0 0 0,-12-5 0 0 0,-6-3 0 0 0,-4-4 0 0 0,0-1 0 0 0,3-15 0 0 0,0-8 0 0 0,-3-2 0 0 0,-2 4 0 0 0,-3-8 0 0 0,-2-3 0 0 0,-1 3 0 0 0,-1 2 0 0 0,-5 10 0 0 0,-1 3 0 0 0,-5 9 0 0 0,1 4 0 0 0,-4-2 0 0 0,2 0 0 0 0,2 0 0 0 0,-2 4 0 0 0,-7 12 0 0 0,-5 6 0 0 0,-3 6 0 0 0,-5 2 0 0 0,-2 1 0 0 0,0 0 0 0 0,-7-1 0 0 0,-10 0 0 0 0,-4-1 0 0 0,-8-1 0 0 0,-9 0 0 0 0,2 0 0 0 0,-4 0 0 0 0,2 0 0 0 0,-1 0 0 0 0,-9 0 0 0 0,-14-5 0 0 0,2-5 0 0 0,12-1 0 0 0,15-4 0 0 0,11 2 0 0 0,10 2 0 0 0,8 3 0 0 0,11 8 0 0 0,11 8 0 0 0,6 7 0 0 0,7 1 0 0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10688 12885 16383 0 0,'-4'0'0'0'0,"-7"5"0"0"0,0 5 0 0 0,1 6 0 0 0,2 4 0 0 0,3 4 0 0 0,2 1 0 0 0,1 6 0 0 0,2 2 0 0 0,0 0 0 0 0,5-2 0 0 0,1-1 0 0 0,0-1 0 0 0,-1-2 0 0 0,3-1 0 0 0,0 0 0 0 0,-1 0 0 0 0,-2 0 0 0 0,-2-1 0 0 0,-1 1 0 0 0,-1 0 0 0 0,-1 0 0 0 0,4 0 0 0 0,1-1 0 0 0,1 1 0 0 0,-2 0 0 0 0,-1 0 0 0 0,-1 0 0 0 0,3-4 0 0 0,1-2 0 0 0,0 0 0 0 0,-2 2 0 0 0,4-4 0 0 0,4-9 0 0 0,9-6 0 0 0,5-3 0 0 0,4-2 0 0 0,-1-5 0 0 0,1-2 0 0 0,-1 2 0 0 0,-1 1 0 0 0,-1 2 0 0 0,-1 2 0 0 0,1 0 0 0 0,-1 2 0 0 0,-1 0 0 0 0,1 0 0 0 0,0-4 0 0 0,0-1 0 0 0,0-1 0 0 0,0 2 0 0 0,-1 1 0 0 0,1 1 0 0 0,0 1 0 0 0,0 1 0 0 0,-4-5 0 0 0,-2-1 0 0 0,-4-3 0 0 0,-5-6 0 0 0,-4-4 0 0 0,-4-3 0 0 0,-1-3 0 0 0,-2 0 0 0 0,-1-2 0 0 0,0 0 0 0 0,0 0 0 0 0,0 1 0 0 0,1-1 0 0 0,0 1 0 0 0,-1 0 0 0 0,1 0 0 0 0,0 0 0 0 0,0 0 0 0 0,0 0 0 0 0,1 0 0 0 0,-6 5 0 0 0,-1 0 0 0 0,-4 1 0 0 0,0-1 0 0 0,-3 2 0 0 0,0 1 0 0 0,-1-1 0 0 0,1-2 0 0 0,-1 3 0 0 0,-3 4 0 0 0,-3 5 0 0 0,-2-1 0 0 0,-2 1 0 0 0,-6 3 0 0 0,-2-3 0 0 0,0 1 0 0 0,1 2 0 0 0,1 1 0 0 0,2 2 0 0 0,-4 1 0 0 0,0 2 0 0 0,0-1 0 0 0,2 2 0 0 0,1-1 0 0 0,1 0 0 0 0,1 1 0 0 0,1-1 0 0 0,0 0 0 0 0,1 0 0 0 0,-1 0 0 0 0,0 5 0 0 0,5 0 0 0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3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10633 12845 16383 0 0,'-9'-4'0'0'0,"-3"-11"0"0"0,-4-11 0 0 0,2-6 0 0 0,2-2 0 0 0,3-3 0 0 0,4-1 0 0 0,-3-2 0 0 0,2 1 0 0 0,-5 7 0 0 0,-3-4 0 0 0,0-5 0 0 0,3 1 0 0 0,-2 6 0 0 0,2 5 0 0 0,3 3 0 0 0,2 2 0 0 0,3 0 0 0 0,1 0 0 0 0,2-1 0 0 0,4 5 0 0 0,2 0 0 0 0,1 0 0 0 0,2 3 0 0 0,0 9 0 0 0,4 6 0 0 0,3 3 0 0 0,3 1 0 0 0,8 6 0 0 0,3 0 0 0 0,2-1 0 0 0,-1-1 0 0 0,-1-2 0 0 0,3 3 0 0 0,0 0 0 0 0,-1-1 0 0 0,4-2 0 0 0,-1 4 0 0 0,-2-1 0 0 0,-2 0 0 0 0,-1-3 0 0 0,-3-1 0 0 0,0-1 0 0 0,-1-1 0 0 0,0-1 0 0 0,-5-5 0 0 0,-1-1 0 0 0,0 0 0 0 0,1-3 0 0 0,1 0 0 0 0,7 1 0 0 0,1-2 0 0 0,2 0 0 0 0,-2 3 0 0 0,-1 1 0 0 0,-5 8 0 0 0,-2 6 0 0 0,-6 7 0 0 0,-5 6 0 0 0,-4 3 0 0 0,-3 6 0 0 0,-3 3 0 0 0,-2 0 0 0 0,1-1 0 0 0,-2-2 0 0 0,2-1 0 0 0,-1-2 0 0 0,0 0 0 0 0,1-1 0 0 0,0 0 0 0 0,0-1 0 0 0,0 1 0 0 0,0 0 0 0 0,0-1 0 0 0,0 1 0 0 0,0 0 0 0 0,0 0 0 0 0,0 0 0 0 0,0 0 0 0 0,0 0 0 0 0,0 0 0 0 0,0 0 0 0 0,0 0 0 0 0,-4 0 0 0 0,2-9 0 0 0,7-8 0 0 0,6-4 0 0 0,6-8 0 0 0,5-4 0 0 0,2 0 0 0 0,3 0 0 0 0,0 3 0 0 0,0-4 0 0 0,0 0 0 0 0,0 2 0 0 0,0 1 0 0 0,-1 2 0 0 0,0 1 0 0 0,0 2 0 0 0,0 0 0 0 0,0-5 0 0 0,0 0 0 0 0,0 0 0 0 0,0 0 0 0 0,0 2 0 0 0,-1 1 0 0 0,1 1 0 0 0,5 1 0 0 0,5-4 0 0 0,1-2 0 0 0,-1 5 0 0 0,-6 7 0 0 0,-5 7 0 0 0,-6 5 0 0 0,-6 5 0 0 0,-6 2 0 0 0,-4 2 0 0 0,-2 0 0 0 0,3-4 0 0 0,1-2 0 0 0,-1 1 0 0 0,4 0 0 0 0,5 1 0 0 0,-1 1 0 0 0,-1 1 0 0 0,-3 0 0 0 0,2-3 0 0 0,-1-2 0 0 0,-3 0 0 0 0,-1 2 0 0 0,-2 1 0 0 0,-1 1 0 0 0,-2 1 0 0 0,0 1 0 0 0,0-1 0 0 0,-1 2 0 0 0,1-1 0 0 0,0 0 0 0 0,-5-4 0 0 0,-5-6 0 0 0,-6-2 0 0 0,-5-2 0 0 0,-2-4 0 0 0,-3-4 0 0 0,-5-1 0 0 0,-2-2 0 0 0,0-1 0 0 0,2-1 0 0 0,-3 5 0 0 0,0 1 0 0 0,1 0 0 0 0,2-1 0 0 0,-3-1 0 0 0,0-1 0 0 0,2 4 0 0 0,2 0 0 0 0,-4 0 0 0 0,1-2 0 0 0,1-1 0 0 0,1-1 0 0 0,2-1 0 0 0,1-1 0 0 0,2 0 0 0 0,0 4 0 0 0,0 2 0 0 0,0-1 0 0 0,1-1 0 0 0,-1-1 0 0 0,5-1 0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11404 12299 16383 0 0,'4'-4'0'0'0,"6"-2"0"0"0,6-4 0 0 0,9 0 0 0 0,4 1 0 0 0,3-2 0 0 0,-1-3 0 0 0,-1 0 0 0 0,3-2 0 0 0,1-2 0 0 0,-1 1 0 0 0,-2 5 0 0 0,-2-1 0 0 0,-1 1 0 0 0,-1 4 0 0 0,-1 3 0 0 0,0 2 0 0 0,-1 2 0 0 0,5 5 0 0 0,2 2 0 0 0,-1 0 0 0 0,-1-1 0 0 0,-1-1 0 0 0,-1-2 0 0 0,-1-1 0 0 0,0 0 0 0 0,-6 3 0 0 0,-5 7 0 0 0,-6 9 0 0 0,-5 6 0 0 0,-3 3 0 0 0,-2 0 0 0 0,-1 6 0 0 0,0-1 0 0 0,5 0 0 0 0,0-2 0 0 0,1 2 0 0 0,4 0 0 0 0,0 3 0 0 0,-2 0 0 0 0,-1-2 0 0 0,2 1 0 0 0,0 0 0 0 0,-2-3 0 0 0,-1-1 0 0 0,-2-3 0 0 0,-1-2 0 0 0,-2 0 0 0 0,-4-10 0 0 0,-2-7 0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4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12336 13573 16383 0 0,'-4'0'0'0'0,"-2"-4"0"0"0,0 2 0 0 0,2 7 0 0 0,1 6 0 0 0,1 6 0 0 0,0 5 0 0 0,6 2 0 0 0,2 3 0 0 0,0 0 0 0 0,-1 0 0 0 0,-2 5 0 0 0,-1 0 0 0 0,0 1 0 0 0,3-3 0 0 0,1 0 0 0 0,-1-2 0 0 0,-1-1 0 0 0,-1-1 0 0 0,-1 0 0 0 0,-1 0 0 0 0,-1-1 0 0 0,0 1 0 0 0,0 0 0 0 0,4-5 0 0 0,2-1 0 0 0,-1 0 0 0 0,0 2 0 0 0,-7-4 0 0 0,-2 0 0 0 0,-5-3 0 0 0,-5-4 0 0 0,-5-4 0 0 0,-4-4 0 0 0,-2-1 0 0 0,-1-2 0 0 0,-1 0 0 0 0,0-1 0 0 0,-4 0 0 0 0,-1 0 0 0 0,-5 1 0 0 0,0 0 0 0 0,3-1 0 0 0,1 1 0 0 0,3 0 0 0 0,1 0 0 0 0,3 0 0 0 0,-1 1 0 0 0,2-1 0 0 0,-1 0 0 0 0,1 0 0 0 0,-1 0 0 0 0,1 0 0 0 0,-1 0 0 0 0,0 0 0 0 0,0 0 0 0 0,0 0 0 0 0,0 0 0 0 0,0 4 0 0 0,0 2 0 0 0,0-1 0 0 0,0 0 0 0 0,0-2 0 0 0,0-1 0 0 0,0-5 0 0 0,5-7 0 0 0,5-6 0 0 0,2-9 0 0 0,2-5 0 0 0,4-5 0 0 0,4-7 0 0 0,1 0 0 0 0,-2 3 0 0 0,-1 3 0 0 0,1-1 0 0 0,1 2 0 0 0,-3 2 0 0 0,0 2 0 0 0,0 3 0 0 0,3 0 0 0 0,5 11 0 0 0,7 7 0 0 0,3 6 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11614 12142 16383 0 0,'-4'0'0'0'0,"-2"4"0"0"0,0 6 0 0 0,2 11 0 0 0,1 9 0 0 0,1 10 0 0 0,1 6 0 0 0,-4 4 0 0 0,-1 3 0 0 0,0 0 0 0 0,2 1 0 0 0,1 0 0 0 0,1-1 0 0 0,1-4 0 0 0,6-16 0 0 0,5-13 0 0 0,10-14 0 0 0,11-8 0 0 0,9-5 0 0 0,6 0 0 0 0,4 1 0 0 0,-1 2 0 0 0,-1 0 0 0 0,4 2 0 0 0,12 2 0 0 0,-1-1 0 0 0,-6 1 0 0 0,-5 5 0 0 0,2 1 0 0 0,1 0 0 0 0,5-1 0 0 0,-4-6 0 0 0,1-3 0 0 0,-3-5 0 0 0,-8-5 0 0 0,-6-10 0 0 0,-7-4 0 0 0,-3-3 0 0 0,-3 5 0 0 0,-6 2 0 0 0,-3-4 0 0 0,-3-2 0 0 0,-5 1 0 0 0,-4 0 0 0 0,-7 5 0 0 0,-4 3 0 0 0,-6-1 0 0 0,-4 5 0 0 0,-5 0 0 0 0,1-1 0 0 0,0-2 0 0 0,-2 2 0 0 0,-2-5 0 0 0,4-2 0 0 0,0-2 0 0 0,3 0 0 0 0,1-1 0 0 0,2 1 0 0 0,-1 0 0 0 0,-2 5 0 0 0,-4 6 0 0 0,-6 6 0 0 0,-8 0 0 0 0,-7 2 0 0 0,-5 2 0 0 0,-4 2 0 0 0,-3 2 0 0 0,0 1 0 0 0,-4 1 0 0 0,-3 0 0 0 0,2 1 0 0 0,1-1 0 0 0,1 5 0 0 0,-7 1 0 0 0,3 4 0 0 0,6 1 0 0 0,9-2 0 0 0,12 2 0 0 0,11 3 0 0 0,15 4 0 0 0,7-1 0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11545 14277 16383 0 0,'-9'0'0'0'0,"-7"0"0"0"0,-6 0 0 0 0,-3 0 0 0 0,-1 0 0 0 0,-2 0 0 0 0,0 0 0 0 0,1 0 0 0 0,0 0 0 0 0,0 0 0 0 0,1 0 0 0 0,0 0 0 0 0,0 0 0 0 0,0 0 0 0 0,0 0 0 0 0,0 4 0 0 0,-4 2 0 0 0,-2 0 0 0 0,0-2 0 0 0,2 0 0 0 0,1-2 0 0 0,1-1 0 0 0,1 4 0 0 0,1 0 0 0 0,0 1 0 0 0,0 2 0 0 0,0 1 0 0 0,0-1 0 0 0,1-3 0 0 0,-1-1 0 0 0,4-7 0 0 0,7-6 0 0 0,5-7 0 0 0,4-5 0 0 0,4-7 0 0 0,1-4 0 0 0,2-5 0 0 0,0-5 0 0 0,0 0 0 0 0,0-1 0 0 0,0 1 0 0 0,-5 0 0 0 0,-2 3 0 0 0,-3 3 0 0 0,-2 3 0 0 0,2 3 0 0 0,3 3 0 0 0,1 0 0 0 0,3 2 0 0 0,5 4 0 0 0,3 10 0 0 0,4 12 0 0 0,1 5 0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10804 14432 16383 0 0,'-5'0'0'0'0,"-5"-4"0"0"0,-6-2 0 0 0,-4 1 0 0 0,-4 0 0 0 0,-1 2 0 0 0,-2-4 0 0 0,0 1 0 0 0,0 0 0 0 0,0 1 0 0 0,0 2 0 0 0,1 1 0 0 0,0 1 0 0 0,-5 1 0 0 0,4-4 0 0 0,1-2 0 0 0,1 1 0 0 0,1 1 0 0 0,-1 1 0 0 0,0 1 0 0 0,0 1 0 0 0,-1 1 0 0 0,0 0 0 0 0,1 0 0 0 0,-1 0 0 0 0,0 0 0 0 0,0 0 0 0 0,0 1 0 0 0,0-1 0 0 0,0 0 0 0 0,0 0 0 0 0,0 0 0 0 0,0 0 0 0 0,0 0 0 0 0,0 0 0 0 0,4-5 0 0 0,7-5 0 0 0,9-6 0 0 0,6-9 0 0 0,8-4 0 0 0,2-7 0 0 0,0-5 0 0 0,-3-1 0 0 0,-1-2 0 0 0,-3 3 0 0 0,-1 3 0 0 0,-2 4 0 0 0,0 3 0 0 0,4 8 0 0 0,6 6 0 0 0,10 3 0 0 0,6 3 0 0 0,7 4 0 0 0,-1-2 0 0 0,2 2 0 0 0,0-4 0 0 0,2 1 0 0 0,1 2 0 0 0,-3-2 0 0 0,3 0 0 0 0,-1 3 0 0 0,-3-3 0 0 0,-1 1 0 0 0,-3 2 0 0 0,-2-3 0 0 0,0 1 0 0 0,-1 2 0 0 0,-5-3 0 0 0,3 1 0 0 0,2 2 0 0 0,-4 2 0 0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10390 13769 16383 0 0,'-5'0'0'0'0,"-9"0"0"0"0,-8 0 0 0 0,-4 0 0 0 0,-2 0 0 0 0,-1 0 0 0 0,0 0 0 0 0,1-4 0 0 0,1-2 0 0 0,0 0 0 0 0,0 2 0 0 0,1-4 0 0 0,0 0 0 0 0,1 2 0 0 0,-1-4 0 0 0,4-3 0 0 0,7-5 0 0 0,5-3 0 0 0,4-3 0 0 0,4-1 0 0 0,6-1 0 0 0,3-6 0 0 0,-1-5 0 0 0,0-1 0 0 0,-2 2 0 0 0,-1 2 0 0 0,3-2 0 0 0,0 1 0 0 0,0 2 0 0 0,-2-2 0 0 0,-5 0 0 0 0,-3 2 0 0 0,-1 2 0 0 0,0 2 0 0 0,-2 5 0 0 0,-1 4 0 0 0,1-1 0 0 0,2 0 0 0 0,1 8 0 0 0,7 5 0 0 0,6 5 0 0 0,7 3 0 0 0,4 1 0 0 0,4 0 0 0 0,2 1 0 0 0,1 4 0 0 0,5 0 0 0 0,1 1 0 0 0,-1-3 0 0 0,0 0 0 0 0,-3-2 0 0 0,-1-1 0 0 0,4-1 0 0 0,0 0 0 0 0,0 0 0 0 0,-2 0 0 0 0,-1-5 0 0 0,-2-1 0 0 0,0 0 0 0 0,-1 1 0 0 0,0 2 0 0 0,0-3 0 0 0,0-1 0 0 0,-1 1 0 0 0,1-3 0 0 0,0 0 0 0 0,0-3 0 0 0,-9 5 0 0 0,-7 4 0 0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10052 13054 16383 0 0,'-5'0'0'0'0,"-5"-4"0"0"0,-1-6 0 0 0,1-6 0 0 0,2-4 0 0 0,7-8 0 0 0,4-4 0 0 0,5 0 0 0 0,2 0 0 0 0,-1 2 0 0 0,-2 1 0 0 0,-2-3 0 0 0,-2-1 0 0 0,-2 1 0 0 0,0 2 0 0 0,-1-3 0 0 0,-1-5 0 0 0,-3 4 0 0 0,-7-1 0 0 0,-1 1 0 0 0,-3 2 0 0 0,-3 2 0 0 0,2 2 0 0 0,-2 5 0 0 0,3 3 0 0 0,8 4 0 0 0,10 5 0 0 0,9 5 0 0 0,6 3 0 0 0,5 2 0 0 0,3 1 0 0 0,2-4 0 0 0,-1-1 0 0 0,1-4 0 0 0,-1 0 0 0 0,0-4 0 0 0,4 1 0 0 0,2 2 0 0 0,-2-1 0 0 0,0 1 0 0 0,-2 2 0 0 0,-1 2 0 0 0,-1 3 0 0 0,-1 1 0 0 0,0 2 0 0 0,0 0 0 0 0,-1 0 0 0 0,1 1 0 0 0,0-1 0 0 0,-1 1 0 0 0,-3-1 0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10185 12409 16383 0 0,'-4'4'0'0'0,"-7"7"0"0"0,0 5 0 0 0,1 4 0 0 0,2-5 0 0 0,3-10 0 0 0,6-10 0 0 0,8-9 0 0 0,2 3 0 0 0,-5 7 0 0 0,-4 9 0 0 0,-6 8 0 0 0,-3 6 0 0 0,-4 5 0 0 0,-1 2 0 0 0,2-8 0 0 0,7-11 0 0 0,9-7 0 0 0,7-7 0 0 0,6-4 0 0 0,4 6 0 0 0,-1 12 0 0 0,-10 9 0 0 0,-6 6 0 0 0,-9 4 0 0 0,-3 2 0 0 0,-2-8 0 0 0,1-12 0 0 0,7-12 0 0 0,7-9 0 0 0,2 1 0 0 0,0 8 0 0 0,-1 4 0 0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10289 12409 16383 0 0,'-4'0'0'0'0,"-2"4"0"0"0,-4 7 0 0 0,-10 13 0 0 0,0 8 0 0 0,-2 8 0 0 0,-2 9 0 0 0,4 1 0 0 0,0-3 0 0 0,4-14 0 0 0,9-18 0 0 0,6-15 0 0 0,3-12 0 0 0,5-13 0 0 0,7-2 0 0 0,4-1 0 0 0,4 4 0 0 0,-1 11 0 0 0,-9 12 0 0 0,-7 14 0 0 0,-4 11 0 0 0,-2 4 0 0 0,-6 3 0 0 0,-1 0 0 0 0,1-1 0 0 0,1-9 0 0 0,11-14 0 0 0,8-11 0 0 0,8-10 0 0 0,7-8 0 0 0,5 2 0 0 0,0 2 0 0 0,-4 10 0 0 0,-9 10 0 0 0,-6 10 0 0 0,-7 6 0 0 0,-8 6 0 0 0,-4 2 0 0 0,-1 1 0 0 0,4-7 0 0 0,8-9 0 0 0,6-5 0 0 0,11-8 0 0 0,6-4 0 0 0,2-5 0 0 0,0-1 0 0 0,-1 6 0 0 0,-9 8 0 0 0,-14 9 0 0 0,-11 6 0 0 0,-10 10 0 0 0,-7 4 0 0 0,-5 2 0 0 0,8-10 0 0 0,10-13 0 0 0,15-12 0 0 0,12-15 0 0 0,11-9 0 0 0,4 0 0 0 0,2 4 0 0 0,-10 6 0 0 0,-10 6 0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59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9970 12349 16383 0 0,'0'5'0'0'0,"0"5"0"0"0,0 6 0 0 0,0 4 0 0 0,-4 4 0 0 0,-2 1 0 0 0,0 2 0 0 0,2 0 0 0 0,0 0 0 0 0,2 0 0 0 0,1 0 0 0 0,1-1 0 0 0,0 0 0 0 0,0 0 0 0 0,0 0 0 0 0,1 0 0 0 0,-1 0 0 0 0,0 0 0 0 0,0 0 0 0 0,0 0 0 0 0,0 0 0 0 0,0 0 0 0 0,0 0 0 0 0,0 0 0 0 0,0 0 0 0 0,0 0 0 0 0,0-1 0 0 0,0 1 0 0 0,0 0 0 0 0,4 0 0 0 0,2 0 0 0 0,0 0 0 0 0,-2 0 0 0 0,0 0 0 0 0,-2 4 0 0 0,-1 2 0 0 0,-1 0 0 0 0,0-2 0 0 0,0-1 0 0 0,0-1 0 0 0,-1-1 0 0 0,1 0 0 0 0,0-1 0 0 0,4-1 0 0 0,2 1 0 0 0,0 0 0 0 0,-2 0 0 0 0,4-1 0 0 0,0 1 0 0 0,-2 0 0 0 0,-1 0 0 0 0,-1 0 0 0 0,-3 0 0 0 0,0 0 0 0 0,-1 0 0 0 0,0 0 0 0 0,0 0 0 0 0,0 0 0 0 0,-1 0 0 0 0,1 0 0 0 0,0 0 0 0 0,-5-5 0 0 0,-1-1 0 0 0,1 1 0 0 0,0 0 0 0 0,-2 2 0 0 0,-1 1 0 0 0,1 1 0 0 0,2 0 0 0 0,2 1 0 0 0,1 0 0 0 0,2 0 0 0 0,-1 1 0 0 0,2-1 0 0 0,-1 0 0 0 0,0 0 0 0 0,0 0 0 0 0,1 0 0 0 0,-1 0 0 0 0,0 0 0 0 0,0 0 0 0 0,0-1 0 0 0,0 1 0 0 0,4-4 0 0 0,7-6 0 0 0,9-6 0 0 0,11-5 0 0 0,8-7 0 0 0,7-3 0 0 0,4-2 0 0 0,3 2 0 0 0,5 0 0 0 0,-3 2 0 0 0,-6 2 0 0 0,-7 0 0 0 0,-2 1 0 0 0,-3 0 0 0 0,1 0 0 0 0,-2 0 0 0 0,2 0 0 0 0,3-4 0 0 0,0-2 0 0 0,-4 1 0 0 0,2 0 0 0 0,-3-2 0 0 0,3-1 0 0 0,-2 1 0 0 0,-2 2 0 0 0,-3 2 0 0 0,-3 1 0 0 0,-1 2 0 0 0,-1-1 0 0 0,-2 2 0 0 0,1-6 0 0 0,-1 0 0 0 0,1 0 0 0 0,-1 0 0 0 0,1 2 0 0 0,0 1 0 0 0,-5-3 0 0 0,-1-1 0 0 0,5 0 0 0 0,2 2 0 0 0,2 1 0 0 0,-1-3 0 0 0,0-1 0 0 0,0 1 0 0 0,-1 2 0 0 0,-1 1 0 0 0,1 1 0 0 0,-1 1 0 0 0,0 1 0 0 0,4-5 0 0 0,1 0 0 0 0,1 0 0 0 0,3 0 0 0 0,0 2 0 0 0,-2 1 0 0 0,-1 1 0 0 0,-3 1 0 0 0,-1-4 0 0 0,-1-2 0 0 0,-1 1 0 0 0,0 0 0 0 0,-1 2 0 0 0,1 1 0 0 0,0 1 0 0 0,-1 1 0 0 0,1 0 0 0 0,0 0 0 0 0,0 1 0 0 0,0-1 0 0 0,0 0 0 0 0,0 0 0 0 0,0 0 0 0 0,0 0 0 0 0,0 0 0 0 0,0 0 0 0 0,-1 0 0 0 0,1 0 0 0 0,0 0 0 0 0,0 0 0 0 0,-4-4 0 0 0,-2-2 0 0 0,-4-4 0 0 0,-9 0 0 0 0,-6-4 0 0 0,-8-2 0 0 0,-2-5 0 0 0,0-1 0 0 0,2-3 0 0 0,-3-1 0 0 0,1-5 0 0 0,-3-1 0 0 0,1-5 0 0 0,2-4 0 0 0,-1 0 0 0 0,0-2 0 0 0,2 2 0 0 0,-1 0 0 0 0,0 1 0 0 0,2 0 0 0 0,-3-3 0 0 0,1-3 0 0 0,2 3 0 0 0,-3-1 0 0 0,1-2 0 0 0,-2 3 0 0 0,0 4 0 0 0,2 0 0 0 0,-2 2 0 0 0,1 4 0 0 0,3-3 0 0 0,-3 1 0 0 0,1 3 0 0 0,2 1 0 0 0,2 2 0 0 0,2 2 0 0 0,-3 5 0 0 0,-1 2 0 0 0,2-5 0 0 0,0-2 0 0 0,3-1 0 0 0,-4-4 0 0 0,-1-2 0 0 0,1 1 0 0 0,2 2 0 0 0,1 1 0 0 0,1 2 0 0 0,1 1 0 0 0,1 0 0 0 0,0 1 0 0 0,0-4 0 0 0,-4-1 0 0 0,-1 0 0 0 0,-1 1 0 0 0,2-4 0 0 0,1 0 0 0 0,1 2 0 0 0,1 1 0 0 0,0 2 0 0 0,1 1 0 0 0,0 1 0 0 0,1 1 0 0 0,-1 0 0 0 0,0 1 0 0 0,0-1 0 0 0,0 1 0 0 0,0-1 0 0 0,5 0 0 0 0,1 0 0 0 0,-1 0 0 0 0,0 0 0 0 0,-2 0 0 0 0,-1 0 0 0 0,-1 0 0 0 0,-5 5 0 0 0,-11 5 0 0 0,-7 6 0 0 0,-4 5 0 0 0,-2 2 0 0 0,-6 3 0 0 0,0-4 0 0 0,0-1 0 0 0,2 1 0 0 0,2 0 0 0 0,1 2 0 0 0,2 0 0 0 0,1 1 0 0 0,0 1 0 0 0,0 5 0 0 0,-4 1 0 0 0,-1-1 0 0 0,-5 0 0 0 0,0-2 0 0 0,1 4 0 0 0,-1 0 0 0 0,-5 3 0 0 0,-3 1 0 0 0,-3 2 0 0 0,1-1 0 0 0,5-2 0 0 0,5-4 0 0 0,4-2 0 0 0,-2 3 0 0 0,1 0 0 0 0,2-2 0 0 0,-3-1 0 0 0,0-1 0 0 0,1-2 0 0 0,2 0 0 0 0,-2 4 0 0 0,-5 0 0 0 0,0 1 0 0 0,-3-2 0 0 0,-3-1 0 0 0,2-1 0 0 0,3-2 0 0 0,0 5 0 0 0,2 1 0 0 0,-2-1 0 0 0,2 0 0 0 0,-2-2 0 0 0,1-1 0 0 0,3-2 0 0 0,3 1 0 0 0,2-1 0 0 0,-2 0 0 0 0,0-1 0 0 0,0 6 0 0 0,2 0 0 0 0,2 1 0 0 0,0-2 0 0 0,-3-1 0 0 0,-1-1 0 0 0,1-1 0 0 0,1 0 0 0 0,1-1 0 0 0,1 0 0 0 0,1 4 0 0 0,1 1 0 0 0,0 1 0 0 0,1-2 0 0 0,-1-1 0 0 0,0-1 0 0 0,0-1 0 0 0,1 0 0 0 0,-1 3 0 0 0,0 2 0 0 0,0-1 0 0 0,4 4 0 0 0,7 0 0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60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10711 12910 16383 0 0,'5'0'0'0'0,"5"-4"0"0"0,6-2 0 0 0,9 0 0 0 0,4 2 0 0 0,2-4 0 0 0,1 0 0 0 0,-2 2 0 0 0,-1 1 0 0 0,-1-3 0 0 0,-1 0 0 0 0,4 2 0 0 0,1 1 0 0 0,-1 2 0 0 0,4 2 0 0 0,-1 0 0 0 0,0 1 0 0 0,-3 0 0 0 0,-1 0 0 0 0,-2 1 0 0 0,3-1 0 0 0,1 0 0 0 0,-1 0 0 0 0,-5 5 0 0 0,-8 5 0 0 0,-2 1 0 0 0,-3 4 0 0 0,-5 3 0 0 0,-3 3 0 0 0,-8 2 0 0 0,-2 3 0 0 0,-1 0 0 0 0,1 0 0 0 0,1 1 0 0 0,-3-1 0 0 0,0 1 0 0 0,0-1 0 0 0,2 0 0 0 0,2 5 0 0 0,1 0 0 0 0,-3 1 0 0 0,-1-2 0 0 0,1 0 0 0 0,1-3 0 0 0,1 0 0 0 0,-3-5 0 0 0,-1-2 0 0 0,1 1 0 0 0,2 0 0 0 0,1 1 0 0 0,1 2 0 0 0,1 1 0 0 0,-4 0 0 0 0,-5-3 0 0 0,-1-2 0 0 0,-3 1 0 0 0,-4-4 0 0 0,-3-5 0 0 0,-2 1 0 0 0,-2-2 0 0 0,-1-4 0 0 0,-1-2 0 0 0,1 2 0 0 0,-1 0 0 0 0,1-1 0 0 0,-1-2 0 0 0,1-1 0 0 0,0-2 0 0 0,-4 0 0 0 0,-2-1 0 0 0,0 0 0 0 0,2-1 0 0 0,1 1 0 0 0,1 0 0 0 0,-3 0 0 0 0,-2-1 0 0 0,2 1 0 0 0,1 0 0 0 0,1 0 0 0 0,1 0 0 0 0,1 0 0 0 0,1 0 0 0 0,0 0 0 0 0,5-4 0 0 0,5-6 0 0 0,7-6 0 0 0,3-9 0 0 0,4-4 0 0 0,2-3 0 0 0,0 1 0 0 0,2-3 0 0 0,-1-1 0 0 0,4 6 0 0 0,6-2 0 0 0,5 2 0 0 0,0-1 0 0 0,2 2 0 0 0,2 1 0 0 0,-2 0 0 0 0,0 1 0 0 0,-3 0 0 0 0,0 0 0 0 0,-2 1 0 0 0,1 3 0 0 0,-2 2 0 0 0,-2 0 0 0 0,-4-1 0 0 0,-3-2 0 0 0,-1-1 0 0 0,-2-1 0 0 0,4 4 0 0 0,2 1 0 0 0,-1-1 0 0 0,3 4 0 0 0,5 4 0 0 0,5 5 0 0 0,-1 3 0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6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12621 13032 16383 0 0,'4'0'0'0'0,"6"-4"0"0"0,6-2 0 0 0,5 0 0 0 0,2-3 0 0 0,3 0 0 0 0,0-3 0 0 0,15-8 0 0 0,8-1 0 0 0,5-1 0 0 0,2-2 0 0 0,5 0 0 0 0,9-1 0 0 0,7-1 0 0 0,7 0 0 0 0,12 0 0 0 0,2-5 0 0 0,7-1 0 0 0,4 1 0 0 0,0 0 0 0 0,-1 2 0 0 0,0 1 0 0 0,3 5 0 0 0,4 3 0 0 0,1-1 0 0 0,3 0 0 0 0,-2 3 0 0 0,6 0 0 0 0,0 4 0 0 0,1 3 0 0 0,1 4 0 0 0,-7 3 0 0 0,-1 3 0 0 0,-4 1 0 0 0,-7 5 0 0 0,0 1 0 0 0,-5 5 0 0 0,-1 0 0 0 0,-1-2 0 0 0,-3 3 0 0 0,-1-2 0 0 0,5-2 0 0 0,0-2 0 0 0,0-3 0 0 0,5-1 0 0 0,-2-2 0 0 0,21 0 0 0 0,3 0 0 0 0,2-1 0 0 0,-8 1 0 0 0,-3 0 0 0 0,-3-1 0 0 0,-8 6 0 0 0,-5 0 0 0 0,-2 1 0 0 0,-5 3 0 0 0,-5 4 0 0 0,-9 5 0 0 0,-14-1 0 0 0,-14 1 0 0 0,-12-2 0 0 0,-16-4 0 0 0,-14-9 0 0 0,-8-4 0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62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17648 12303 16383 0 0,'9'0'0'0'0,"15"0"0"0"0,14 0 0 0 0,13 5 0 0 0,11 0 0 0 0,4 5 0 0 0,3 5 0 0 0,9 0 0 0 0,-1 1 0 0 0,0 3 0 0 0,5 3 0 0 0,1 1 0 0 0,-5 2 0 0 0,-6 1 0 0 0,-7-4 0 0 0,-10-2 0 0 0,-10 1 0 0 0,-8-3 0 0 0,-10-1 0 0 0,-11 6 0 0 0,-11 3 0 0 0,-16 2 0 0 0,-19 1 0 0 0,-14-1 0 0 0,-16 4 0 0 0,-16-3 0 0 0,-13-3 0 0 0,-9 4 0 0 0,-9 0 0 0 0,-5 1 0 0 0,-1 3 0 0 0,6 0 0 0 0,12-1 0 0 0,14-2 0 0 0,20-6 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26452 9735 16383 0 0,'-4'0'0'0'0,"-6"0"0"0"0,-6 4 0 0 0,-5 2 0 0 0,-7 4 0 0 0,-3 5 0 0 0,-6 4 0 0 0,0 8 0 0 0,1 3 0 0 0,2 6 0 0 0,8 1 0 0 0,7 3 0 0 0,8-1 0 0 0,14-2 0 0 0,11-4 0 0 0,16-7 0 0 0,13-3 0 0 0,11-11 0 0 0,1-6 0 0 0,1-14 0 0 0,-2-10 0 0 0,0-6 0 0 0,-5-8 0 0 0,-6-3 0 0 0,-7 1 0 0 0,-13 5 0 0 0,-11 3 0 0 0,-16-2 0 0 0,-21 3 0 0 0,-15 2 0 0 0,-9 5 0 0 0,-10 9 0 0 0,-3 20 0 0 0,3 8 0 0 0,13 10 0 0 0,19 3 0 0 0,17 2 0 0 0,29-5 0 0 0,20-12 0 0 0,16-14 0 0 0,8-11 0 0 0,2-9 0 0 0,-6-6 0 0 0,-8-8 0 0 0,-13-3 0 0 0,-17 0 0 0 0,-17 2 0 0 0,-18 5 0 0 0,-15 8 0 0 0,-12 11 0 0 0,-7 12 0 0 0,-1 14 0 0 0,5 17 0 0 0,4 11 0 0 0,10 3 0 0 0,14-3 0 0 0,14-9 0 0 0,16-16 0 0 0,15-15 0 0 0,11-18 0 0 0,8-11 0 0 0,0-11 0 0 0,-4-8 0 0 0,-9-5 0 0 0,-11 0 0 0 0,-14 4 0 0 0,-12 9 0 0 0,-16 10 0 0 0,-17 15 0 0 0,-12 12 0 0 0,-3 15 0 0 0,8 13 0 0 0,11 5 0 0 0,11 2 0 0 0,8-2 0 0 0,11-2 0 0 0,15-7 0 0 0,17-9 0 0 0,22-15 0 0 0,6-13 0 0 0,-7-9 0 0 0,-8-11 0 0 0,-15-8 0 0 0,-14-7 0 0 0,-17 0 0 0 0,-22 3 0 0 0,-20 4 0 0 0,-16 9 0 0 0,-7 9 0 0 0,0 8 0 0 0,2 15 0 0 0,8 16 0 0 0,9 18 0 0 0,8 11 0 0 0,16 6 0 0 0,16-1 0 0 0,18-5 0 0 0,25-11 0 0 0,16-12 0 0 0,12-15 0 0 0,4-13 0 0 0,4-15 0 0 0,-6-13 0 0 0,-9-10 0 0 0,-14-3 0 0 0,-15-2 0 0 0,-11 1 0 0 0,-13 5 0 0 0,-16 9 0 0 0,-19 10 0 0 0,-13 12 0 0 0,-12 13 0 0 0,-1 14 0 0 0,6 18 0 0 0,2 11 0 0 0,10 6 0 0 0,11 8 0 0 0,25-2 0 0 0,21-12 0 0 0,21-17 0 0 0,17-19 0 0 0,13-20 0 0 0,-1-13 0 0 0,-3-11 0 0 0,-12-5 0 0 0,-24-4 0 0 0,-35 0 0 0 0,-29 12 0 0 0,-21 15 0 0 0,-11 15 0 0 0,-1 16 0 0 0,5 9 0 0 0,15 6 0 0 0,19-3 0 0 0,20-2 0 0 0,11-5 0 0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9176 15161 16383 0 0,'-5'0'0'0'0,"-5"0"0"0"0,-6 0 0 0 0,-4 0 0 0 0,-4 0 0 0 0,-1 0 0 0 0,-2 4 0 0 0,0 2 0 0 0,4 4 0 0 0,2 5 0 0 0,5 4 0 0 0,4 3 0 0 0,1 3 0 0 0,1 1 0 0 0,3 0 0 0 0,3 6 0 0 0,1 0 0 0 0,2 1 0 0 0,1-2 0 0 0,0-2 0 0 0,5-1 0 0 0,2-1 0 0 0,3 0 0 0 0,1-1 0 0 0,2-1 0 0 0,9-3 0 0 0,8-7 0 0 0,4-5 0 0 0,1-5 0 0 0,3-3 0 0 0,-1-1 0 0 0,-1-2 0 0 0,-4-5 0 0 0,-2-1 0 0 0,-1 1 0 0 0,-7-4 0 0 0,-2 1 0 0 0,-4-3 0 0 0,-1 0 0 0 0,-3-2 0 0 0,-3-2 0 0 0,-8 0 0 0 0,-9 4 0 0 0,-6-1 0 0 0,-2-2 0 0 0,7 0 0 0 0,8 4 0 0 0,10 4 0 0 0,8 2 0 0 0,4 3 0 0 0,5 1 0 0 0,1-3 0 0 0,0-2 0 0 0,-3 1 0 0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9843 15399 16383 0 0,'0'-5'0'0'0,"4"4"0"0"0,2 5 0 0 0,4 12 0 0 0,5 7 0 0 0,-1 9 0 0 0,-2 3 0 0 0,6-27 0 0 0,8-14 0 0 0,5-10 0 0 0,0-4 0 0 0,1-1 0 0 0,-2 2 0 0 0,-5 4 0 0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6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10425 15450 16383 0 0,'0'4'0'0'0,"0"7"0"0"0,4 0 0 0 0,6-1 0 0 0,6 2 0 0 0,5-1 0 0 0,2-6 0 0 0,3-10 0 0 0,0-7 0 0 0,1-7 0 0 0,-8 1 0 0 0,-9-2 0 0 0,-9-1 0 0 0,-10 2 0 0 0,-7 5 0 0 0,-6 4 0 0 0,-3 1 0 0 0,-2 0 0 0 0,-1 7 0 0 0,4 8 0 0 0,7 4 0 0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6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10663 15452 16383 0 0,'4'0'0'0'0,"6"4"0"0"0,6 2 0 0 0,9 4 0 0 0,5 0 0 0 0,1 4 0 0 0,4-2 0 0 0,1-2 0 0 0,-1 1 0 0 0,-2-1 0 0 0,-3-6 0 0 0,-6-5 0 0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11748 15292 16383 0 0,'0'4'0'0'0,"0"11"0"0"0,0 7 0 0 0,0 4 0 0 0,0 2 0 0 0,0 1 0 0 0,4-5 0 0 0,19-11 0 0 0,11-7 0 0 0,3-5 0 0 0,0 2 0 0 0,-2 0 0 0 0,2 0 0 0 0,0-1 0 0 0,-8-5 0 0 0,-8-6 0 0 0,-3-7 0 0 0,-5-4 0 0 0,-9-3 0 0 0,-5-3 0 0 0,-7-1 0 0 0,-2 0 0 0 0,1 0 0 0 0,6 4 0 0 0,8 7 0 0 0,3 5 0 0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10213 16193 16383 0 0,'9'0'0'0'0,"7"0"0"0"0,5 0 0 0 0,9 0 0 0 0,2 0 0 0 0,1 4 0 0 0,0 2 0 0 0,-3-1 0 0 0,-1 4 0 0 0,-5 5 0 0 0,-8 4 0 0 0,-10 3 0 0 0,-11-1 0 0 0,-8-5 0 0 0,-8 0 0 0 0,-12 2 0 0 0,-6 2 0 0 0,9-2 0 0 0,18-4 0 0 0,15 0 0 0 0,12-1 0 0 0,8-4 0 0 0,4-3 0 0 0,6-6 0 0 0,3-4 0 0 0,-6 0 0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10477 16034 16383 0 0,'-4'0'0'0'0,"-2"0"0"0"0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10872 16272 16383 0 0,'0'4'0'0'0,"0"7"0"0"0,0 4 0 0 0,0 6 0 0 0,0 2 0 0 0,5-1 0 0 0,0-2 0 0 0,5-3 0 0 0,5-9 0 0 0,4-6 0 0 0,-1-8 0 0 0,1-7 0 0 0,-3-5 0 0 0,-4 3 0 0 0,-4 10 0 0 0,-4 10 0 0 0,3 9 0 0 0,-1 10 0 0 0,4 6 0 0 0,-1 6 0 0 0,4 2 0 0 0,3-1 0 0 0,-1-3 0 0 0,1 2 0 0 0,-1 4 0 0 0,-4-1 0 0 0,-4-3 0 0 0,-7 2 0 0 0,-8-1 0 0 0,-12-8 0 0 0,-7-3 0 0 0,-2-7 0 0 0,-7-6 0 0 0,-4-6 0 0 0,-1-3 0 0 0,2-4 0 0 0,4 0 0 0 0,3-1 0 0 0,7-5 0 0 0,3-1 0 0 0,11-4 0 0 0,10-4 0 0 0,6 0 0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11583 16298 16383 0 0,'-4'-5'0'0'0,"-7"0"0"0"0,-5-1 0 0 0,-4 1 0 0 0,-4 2 0 0 0,-1 1 0 0 0,-2 6 0 0 0,0 1 0 0 0,0 5 0 0 0,0 1 0 0 0,1-2 0 0 0,4 2 0 0 0,6 4 0 0 0,5 3 0 0 0,6 4 0 0 0,3 1 0 0 0,6 3 0 0 0,7-4 0 0 0,6-6 0 0 0,4-5 0 0 0,8-5 0 0 0,3-3 0 0 0,1-3 0 0 0,-1-4 0 0 0,-2-8 0 0 0,-1 0 0 0 0,-6-4 0 0 0,-2-3 0 0 0,0 7 0 0 0,-4 9 0 0 0,-1 9 0 0 0,3 9 0 0 0,1 6 0 0 0,-3-1 0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11774 16140 16383 0 0,'-5'0'0'0'0,"-1"4"0"0"0,1 6 0 0 0,0 2 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43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11033 13388 16383 0 0,'-5'4'0'0'0,"-1"7"0"0"0,1 9 0 0 0,9 15 0 0 0,13-21 0 0 0,0-16 0 0 0,-8-9 0 0 0,-10-2 0 0 0,-9 5 0 0 0,-3 9 0 0 0,-3 4 0 0 0,4 6 0 0 0,6 0 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26245 6823 16383 0 0,'-5'0'0'0'0,"-1"5"0"0"0,1 5 0 0 0,-4 6 0 0 0,0 4 0 0 0,-3 8 0 0 0,0 4 0 0 0,-1 4 0 0 0,0 6 0 0 0,4 0 0 0 0,2 1 0 0 0,3-1 0 0 0,2-5 0 0 0,1-3 0 0 0,6-8 0 0 0,10-8 0 0 0,12-12 0 0 0,9-6 0 0 0,9-9 0 0 0,4-1 0 0 0,4-5 0 0 0,-4 1 0 0 0,-1 3 0 0 0,-4 3 0 0 0,-1 3 0 0 0,6 2 0 0 0,-1 6 0 0 0,-1 3 0 0 0,-3 0 0 0 0,0-5 0 0 0,-4-3 0 0 0,-3-1 0 0 0,-5-1 0 0 0,-2 2 0 0 0,-7-4 0 0 0,-3-1 0 0 0,-5-4 0 0 0,-4-4 0 0 0,-5-4 0 0 0,-3-4 0 0 0,-3-1 0 0 0,0-2 0 0 0,-1-9 0 0 0,0-4 0 0 0,0 1 0 0 0,1-2 0 0 0,-1 1 0 0 0,1 4 0 0 0,0 2 0 0 0,0 3 0 0 0,-5 6 0 0 0,-5 8 0 0 0,-6 6 0 0 0,-4 5 0 0 0,-4-1 0 0 0,-6 0 0 0 0,-2-3 0 0 0,-5 0 0 0 0,-1 2 0 0 0,3 1 0 0 0,-3 7 0 0 0,-3 3 0 0 0,-8 1 0 0 0,-4-1 0 0 0,2 0 0 0 0,5-2 0 0 0,7-1 0 0 0,5 0 0 0 0,4 4 0 0 0,7 5 0 0 0,12 6 0 0 0,8 0 0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2.4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12222 16453 16383 0 0,'5'0'0'0'0,"5"0"0"0"0,6-4 0 0 0,4-2 0 0 0,4-4 0 0 0,1-5 0 0 0,-2-4 0 0 0,-7-3 0 0 0,0 2 0 0 0,-8 0 0 0 0,-10-2 0 0 0,-8 5 0 0 0,-8 3 0 0 0,-9 5 0 0 0,-4 4 0 0 0,-2 8 0 0 0,0 6 0 0 0,7 8 0 0 0,2 4 0 0 0,6 8 0 0 0,6 7 0 0 0,5 3 0 0 0,8-1 0 0 0,3-3 0 0 0,11-3 0 0 0,7-2 0 0 0,8-7 0 0 0,4-7 0 0 0,5-6 0 0 0,4-4 0 0 0,0-5 0 0 0,-4-1 0 0 0,1-1 0 0 0,3-5 0 0 0,-3-5 0 0 0,-7-2 0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1.42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6641 7435 16383 0 0,'0'4'0'0'0,"0"6"0"0"0,0 11 0 0 0,4 5 0 0 0,7 3 0 0 0,5 6 0 0 0,0 0 0 0 0,-3 0 0 0 0,-3-2 0 0 0,0 2 0 0 0,0 4 0 0 0,-3-1 0 0 0,-3-1 0 0 0,4-4 0 0 0,-1-2 0 0 0,-1-2 0 0 0,-2-2 0 0 0,-1-1 0 0 0,-2-1 0 0 0,0 1 0 0 0,-1-10 0 0 0,0-11 0 0 0,0-11 0 0 0,-1-9 0 0 0,1-11 0 0 0,0-5 0 0 0,-5-2 0 0 0,-1-4 0 0 0,1 0 0 0 0,0 1 0 0 0,2 4 0 0 0,1-3 0 0 0,-3 0 0 0 0,-2 3 0 0 0,2 1 0 0 0,-4 7 0 0 0,0-2 0 0 0,-2 3 0 0 0,-1 2 0 0 0,3 0 0 0 0,-2 3 0 0 0,1 0 0 0 0,3 0 0 0 0,1-3 0 0 0,3 8 0 0 0,6 5 0 0 0,7 9 0 0 0,6 4 0 0 0,4 1 0 0 0,4 4 0 0 0,2 1 0 0 0,1-3 0 0 0,1-1 0 0 0,3-3 0 0 0,2-2 0 0 0,4 0 0 0 0,4-2 0 0 0,0-1 0 0 0,-3 1 0 0 0,-3 0 0 0 0,-4-1 0 0 0,-2 1 0 0 0,-2 0 0 0 0,-1 0 0 0 0,0 0 0 0 0,-1 0 0 0 0,-4 4 0 0 0,-1 6 0 0 0,-5 6 0 0 0,-4 5 0 0 0,0 2 0 0 0,-1 3 0 0 0,-3 0 0 0 0,-3 1 0 0 0,-1 1 0 0 0,-2-2 0 0 0,-1 1 0 0 0,4-1 0 0 0,1 1 0 0 0,0-1 0 0 0,0 0 0 0 0,-3 0 0 0 0,0-1 0 0 0,-1 1 0 0 0,0 0 0 0 0,-1 0 0 0 0,-1 0 0 0 0,6-4 0 0 0,0-2 0 0 0,-4-9 0 0 0,-7-5 0 0 0,-6-5 0 0 0,-7-7 0 0 0,-3-1 0 0 0,-4-1 0 0 0,-5 2 0 0 0,-2 1 0 0 0,0 2 0 0 0,2 2 0 0 0,-4 4 0 0 0,1 3 0 0 0,1 0 0 0 0,2 3 0 0 0,2 1 0 0 0,1-2 0 0 0,1-3 0 0 0,1-1 0 0 0,5-2 0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1.42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6654 8176 16383 0 0,'9'8'0'0'0,"7"9"0"0"0,6 8 0 0 0,-2 6 0 0 0,-3 2 0 0 0,-1-6 0 0 0,-3-2 0 0 0,-4-1 0 0 0,-3 0 0 0 0,-2 0 0 0 0,1 5 0 0 0,1 1 0 0 0,-1 1 0 0 0,-1-1 0 0 0,-1-1 0 0 0,-6-5 0 0 0,-2-3 0 0 0,-1 0 0 0 0,6-4 0 0 0,11-4 0 0 0,9-6 0 0 0,4-2 0 0 0,4-4 0 0 0,0 0 0 0 0,1-2 0 0 0,4 0 0 0 0,1 0 0 0 0,-2 0 0 0 0,-1 1 0 0 0,3 0 0 0 0,0-1 0 0 0,-1 1 0 0 0,-3 0 0 0 0,-1 0 0 0 0,-1 0 0 0 0,-1 0 0 0 0,-1 0 0 0 0,0-4 0 0 0,-1-2 0 0 0,1-4 0 0 0,-1 0 0 0 0,1 1 0 0 0,-4-2 0 0 0,-2 1 0 0 0,-5-2 0 0 0,-3-4 0 0 0,-10-4 0 0 0,-4-2 0 0 0,-2-2 0 0 0,-1-2 0 0 0,-3 0 0 0 0,-1 0 0 0 0,-3-1 0 0 0,0 0 0 0 0,-1 1 0 0 0,-4 0 0 0 0,1 0 0 0 0,-1 4 0 0 0,-1 2 0 0 0,5 0 0 0 0,6-2 0 0 0,9 4 0 0 0,12 4 0 0 0,8 5 0 0 0,5 4 0 0 0,3 3 0 0 0,0 1 0 0 0,4 2 0 0 0,0 0 0 0 0,4 0 0 0 0,4-1 0 0 0,3 1 0 0 0,4-1 0 0 0,-3 1 0 0 0,0-1 0 0 0,-4 0 0 0 0,-4 0 0 0 0,-4 0 0 0 0,-4 0 0 0 0,-2 0 0 0 0,-2 0 0 0 0,-1 0 0 0 0,0 0 0 0 0,-9 4 0 0 0,-6 6 0 0 0,-6 6 0 0 0,-8 4 0 0 0,-3 4 0 0 0,0 2 0 0 0,0 0 0 0 0,3 1 0 0 0,1 0 0 0 0,1 5 0 0 0,1 0 0 0 0,1 0 0 0 0,0-1 0 0 0,0-2 0 0 0,0-1 0 0 0,-4-5 0 0 0,-6-7 0 0 0,-5-6 0 0 0,-10-5 0 0 0,-9-3 0 0 0,-3-2 0 0 0,-4 4 0 0 0,0 0 0 0 0,-1 1 0 0 0,-3-2 0 0 0,-2 4 0 0 0,-2 1 0 0 0,2-2 0 0 0,2-1 0 0 0,3-2 0 0 0,4-1 0 0 0,13-1 0 0 0,16-1 0 0 0,9 4 0 0 0,9 2 0 0 0,7-1 0 0 0,6-1 0 0 0,3-1 0 0 0,-3 4 0 0 0,-9-1 0 0 0,-11 5 0 0 0,-7 4 0 0 0,-6-1 0 0 0,-1 2 0 0 0,1 8 0 0 0,2 3 0 0 0,3 2 0 0 0,3 0 0 0 0,6 0 0 0 0,2-1 0 0 0,5 0 0 0 0,1-2 0 0 0,-2 1 0 0 0,3-5 0 0 0,-2-2 0 0 0,-1 0 0 0 0,1 1 0 0 0,-1 2 0 0 0,-1 1 0 0 0,-3 0 0 0 0,2-3 0 0 0,-4-9 0 0 0,-7-8 0 0 0,-7-8 0 0 0,-7-4 0 0 0,-4 0 0 0 0,-3 1 0 0 0,-1 2 0 0 0,-6 1 0 0 0,-1 6 0 0 0,-4 3 0 0 0,-1 1 0 0 0,-1 3 0 0 0,-5 0 0 0 0,-11 4 0 0 0,-14-2 0 0 0,0-1 0 0 0,7-4 0 0 0,10-1 0 0 0,14 1 0 0 0,9 1 0 0 0,5-1 0 0 0,2-2 0 0 0,0-6 0 0 0,5-11 0 0 0,4-8 0 0 0,5-14 0 0 0,3-5 0 0 0,4-9 0 0 0,-4-14 0 0 0,-5-5 0 0 0,0 5 0 0 0,-8 8 0 0 0,-5 14 0 0 0,1 18 0 0 0,0 13 0 0 0,0 13 0 0 0,-1 10 0 0 0,-6 3 0 0 0,-15 3 0 0 0,-18-2 0 0 0,-12-3 0 0 0,-6-5 0 0 0,1-3 0 0 0,10-3 0 0 0,8-7 0 0 0,14-6 0 0 0,16-7 0 0 0,12-4 0 0 0,5 1 0 0 0,6 0 0 0 0,-1-2 0 0 0,1 0 0 0 0,-2-2 0 0 0,0-1 0 0 0,2-1 0 0 0,3 0 0 0 0,1 0 0 0 0,2 0 0 0 0,6 0 0 0 0,2 0 0 0 0,4 4 0 0 0,1 2 0 0 0,-2-5 0 0 0,-2-2 0 0 0,-2-2 0 0 0,-3 1 0 0 0,-1 0 0 0 0,0 0 0 0 0,-2 10 0 0 0,5 8 0 0 0,6 9 0 0 0,10 6 0 0 0,6 2 0 0 0,7-1 0 0 0,8-1 0 0 0,4-1 0 0 0,5-2 0 0 0,1-1 0 0 0,2-1 0 0 0,1-4 0 0 0,-5-2 0 0 0,-2 0 0 0 0,-5 1 0 0 0,-4 2 0 0 0,0 1 0 0 0,-3 1 0 0 0,-2 0 0 0 0,-7 6 0 0 0,-12 1 0 0 0,-14-1 0 0 0,-5 0 0 0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1.42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12990 7461 16383 0 0,'-5'0'0'0'0,"-5"0"0"0"0,-6 0 0 0 0,-4 0 0 0 0,-8 0 0 0 0,-4 0 0 0 0,0 5 0 0 0,1 1 0 0 0,0-1 0 0 0,-2 0 0 0 0,-1-2 0 0 0,-2 3 0 0 0,-5 1 0 0 0,0-1 0 0 0,3 3 0 0 0,4 0 0 0 0,3-2 0 0 0,-3 3 0 0 0,-3 4 0 0 0,-1-1 0 0 0,-2 7 0 0 0,-3 8 0 0 0,-3 9 0 0 0,-3 6 0 0 0,3 1 0 0 0,0 2 0 0 0,-1-4 0 0 0,4 2 0 0 0,-1-4 0 0 0,4 1 0 0 0,8-2 0 0 0,0 0 0 0 0,3 4 0 0 0,0-2 0 0 0,2 1 0 0 0,0-2 0 0 0,1 0 0 0 0,0 4 0 0 0,5 1 0 0 0,-4-1 0 0 0,-1 0 0 0 0,4 6 0 0 0,5 4 0 0 0,6 9 0 0 0,9 4 0 0 0,14 3 0 0 0,17 12 0 0 0,14 1 0 0 0,3-10 0 0 0,3-7 0 0 0,2-8 0 0 0,-4-8 0 0 0,9-4 0 0 0,12-1 0 0 0,16-8 0 0 0,3-6 0 0 0,4-4 0 0 0,-8-7 0 0 0,11-1 0 0 0,22-1 0 0 0,4-3 0 0 0,16-3 0 0 0,22-1 0 0 0,-9-1 0 0 0,-6-3 0 0 0,-11-2 0 0 0,-19-7 0 0 0,-6-2 0 0 0,-13-6 0 0 0,-9-5 0 0 0,8-9 0 0 0,5-14 0 0 0,0-8 0 0 0,0-15 0 0 0,-3-11 0 0 0,-13-14 0 0 0,-8-15 0 0 0,-7-12 0 0 0,-6-9 0 0 0,-14 11 0 0 0,-14 13 0 0 0,-14-1 0 0 0,-9 9 0 0 0,-11 15 0 0 0,-10 11 0 0 0,-7 12 0 0 0,-6 11 0 0 0,3 8 0 0 0,-1 5 0 0 0,-1 2 0 0 0,4-2 0 0 0,1-1 0 0 0,-2-1 0 0 0,-1 6 0 0 0,-1 2 0 0 0,-2 0 0 0 0,-6 0 0 0 0,-1-1 0 0 0,-1 3 0 0 0,1 1 0 0 0,2 0 0 0 0,0-3 0 0 0,2 4 0 0 0,1 0 0 0 0,-5-2 0 0 0,0 4 0 0 0,-1-1 0 0 0,-2-2 0 0 0,-1 3 0 0 0,1 3 0 0 0,-1 5 0 0 0,-10-1 0 0 0,0 1 0 0 0,3 1 0 0 0,3-1 0 0 0,1-1 0 0 0,1 3 0 0 0,-1 1 0 0 0,-3 2 0 0 0,-4 1 0 0 0,-7 1 0 0 0,-3 1 0 0 0,-2 1 0 0 0,-4-5 0 0 0,-5-2 0 0 0,-4 1 0 0 0,0-4 0 0 0,4 0 0 0 0,4 2 0 0 0,8-3 0 0 0,9 0 0 0 0,8 3 0 0 0,1 1 0 0 0,-2 7 0 0 0,6 3 0 0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1.42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19392 7195 16383 0 0,'-5'0'0'0'0,"-5"0"0"0"0,-6 0 0 0 0,-4 0 0 0 0,-4 0 0 0 0,-6 0 0 0 0,-2 0 0 0 0,-1 0 0 0 0,1 0 0 0 0,2 0 0 0 0,2 4 0 0 0,0 2 0 0 0,2 0 0 0 0,0 3 0 0 0,0 0 0 0 0,0-2 0 0 0,0 3 0 0 0,1 0 0 0 0,-1-2 0 0 0,0 1 0 0 0,0 1 0 0 0,0-3 0 0 0,0 3 0 0 0,0 3 0 0 0,1 0 0 0 0,-1 2 0 0 0,0 3 0 0 0,-5 3 0 0 0,-1 2 0 0 0,1 2 0 0 0,5 0 0 0 0,-2 2 0 0 0,0-1 0 0 0,0 1 0 0 0,0-5 0 0 0,1 3 0 0 0,0 1 0 0 0,1 1 0 0 0,-5 0 0 0 0,4 1 0 0 0,1 3 0 0 0,6 1 0 0 0,1 0 0 0 0,0-1 0 0 0,-10 11 0 0 0,-14 17 0 0 0,-3 7 0 0 0,-12 45 0 0 0,-1 17 0 0 0,11 13 0 0 0,17-4 0 0 0,22-17 0 0 0,32-6 0 0 0,15-14 0 0 0,19-15 0 0 0,9-9 0 0 0,2-13 0 0 0,11 1 0 0 0,6-2 0 0 0,-8-12 0 0 0,2-5 0 0 0,8 3 0 0 0,4 2 0 0 0,25 1 0 0 0,6-3 0 0 0,10-10 0 0 0,-5-7 0 0 0,6-9 0 0 0,30-13 0 0 0,5-11 0 0 0,4-16 0 0 0,-14-8 0 0 0,-6-8 0 0 0,-4-8 0 0 0,0-6 0 0 0,-16-3 0 0 0,-18-1 0 0 0,-19-2 0 0 0,-8-4 0 0 0,-2-10 0 0 0,-1-24 0 0 0,-11-6 0 0 0,-9-12 0 0 0,-11-10 0 0 0,-15-2 0 0 0,-13-6 0 0 0,-11 13 0 0 0,-13 9 0 0 0,-10 14 0 0 0,-13 5 0 0 0,-12 8 0 0 0,-8 9 0 0 0,-2 7 0 0 0,-11 2 0 0 0,-22-7 0 0 0,-21-10 0 0 0,-24-8 0 0 0,-22-4 0 0 0,4 10 0 0 0,8 13 0 0 0,5 15 0 0 0,-6 10 0 0 0,-13 9 0 0 0,-7 10 0 0 0,-31 0 0 0 0,-6 4 0 0 0,12 14 0 0 0,36 8 0 0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1.42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18731 5899 16383 0 0,'-4'0'0'0'0,"-7"5"0"0"0,-9 0 0 0 0,-20 1 0 0 0,-20-1 0 0 0,-8-2 0 0 0,-3 3 0 0 0,-1 1 0 0 0,2 3 0 0 0,-5 5 0 0 0,-2 0 0 0 0,-2 1 0 0 0,0 3 0 0 0,-5 7 0 0 0,-1 3 0 0 0,5-3 0 0 0,3-2 0 0 0,1 0 0 0 0,0 0 0 0 0,1 5 0 0 0,-2 1 0 0 0,5 1 0 0 0,1 3 0 0 0,3 1 0 0 0,5-1 0 0 0,0 2 0 0 0,-3 4 0 0 0,2 4 0 0 0,-3 3 0 0 0,-2 3 0 0 0,1-3 0 0 0,4-1 0 0 0,4 1 0 0 0,3 6 0 0 0,-2 2 0 0 0,5 1 0 0 0,2-5 0 0 0,6 3 0 0 0,7 0 0 0 0,0 0 0 0 0,3 4 0 0 0,3 2 0 0 0,3 2 0 0 0,7 1 0 0 0,2 2 0 0 0,0 0 0 0 0,5 1 0 0 0,0 3 0 0 0,2 3 0 0 0,0-2 0 0 0,2 0 0 0 0,3 2 0 0 0,3-3 0 0 0,3-4 0 0 0,1-4 0 0 0,2 0 0 0 0,0-1 0 0 0,1-2 0 0 0,4-2 0 0 0,6-2 0 0 0,5-1 0 0 0,9 0 0 0 0,5 3 0 0 0,5 1 0 0 0,7 0 0 0 0,-1-1 0 0 0,3 3 0 0 0,2 5 0 0 0,2-4 0 0 0,6 1 0 0 0,-1-1 0 0 0,3 3 0 0 0,5-2 0 0 0,6-5 0 0 0,0 0 0 0 0,2 0 0 0 0,3 3 0 0 0,1 1 0 0 0,-1-6 0 0 0,-6-3 0 0 0,1-1 0 0 0,1-1 0 0 0,2-4 0 0 0,-1 0 0 0 0,0-5 0 0 0,7-3 0 0 0,-2-5 0 0 0,5-2 0 0 0,7-3 0 0 0,6-1 0 0 0,5-1 0 0 0,8 5 0 0 0,-1 1 0 0 0,5-5 0 0 0,1-2 0 0 0,4 0 0 0 0,4-1 0 0 0,0-4 0 0 0,20 0 0 0 0,8-4 0 0 0,2 0 0 0 0,81 2 0 0 0,108 2 0 0 0,217-33 0 0 0,49-26 0 0 0,-11-35 0 0 0,-45-42 0 0 0,-66-30 0 0 0,-98-1 0 0 0,-83-8 0 0 0,-53-47 0 0 0,-55-33 0 0 0,-60 10 0 0 0,-53 12 0 0 0,-44 30 0 0 0,-32 20 0 0 0,-26 24 0 0 0,-13 22 0 0 0,-36-16 0 0 0,-32-17 0 0 0,-34-14 0 0 0,-33-9 0 0 0,-27-2 0 0 0,7 21 0 0 0,-8 14 0 0 0,20 22 0 0 0,24 23 0 0 0,24 19 0 0 0,22 17 0 0 0,16 12 0 0 0,6 8 0 0 0,5 7 0 0 0,3 0 0 0 0,-3 2 0 0 0,-5-4 0 0 0,-1 1 0 0 0,-3-3 0 0 0,-8 0 0 0 0,-1 2 0 0 0,-1 3 0 0 0,0 2 0 0 0,-24-3 0 0 0,-7 1 0 0 0,0 5 0 0 0,1 2 0 0 0,6 2 0 0 0,1 5 0 0 0,8 0 0 0 0,3 4 0 0 0,-2 0 0 0 0,5 2 0 0 0,0 3 0 0 0,5-1 0 0 0,2 1 0 0 0,2 2 0 0 0,4-3 0 0 0,2 2 0 0 0,-2 1 0 0 0,4 2 0 0 0,3 2 0 0 0,0 1 0 0 0,2 2 0 0 0,2-1 0 0 0,4 2 0 0 0,-3-1 0 0 0,0 1 0 0 0,1 3 0 0 0,2 7 0 0 0,-3 5 0 0 0,4 4 0 0 0,16-1 0 0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1.42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19516 8017 16383 0 0,'-5'0'0'0'0,"-5"0"0"0"0,-15 9 0 0 0,-11 7 0 0 0,-18 5 0 0 0,-17 9 0 0 0,-1-2 0 0 0,-2 4 0 0 0,8-4 0 0 0,-2 15 0 0 0,9 10 0 0 0,60 48 0 0 0,38 12 0 0 0,26-14 0 0 0,19-14 0 0 0,18-18 0 0 0,13-16 0 0 0,-4-16 0 0 0,-12-14 0 0 0,-14-11 0 0 0,-8-7 0 0 0,-13-9 0 0 0,-13-2 0 0 0,-2-10 0 0 0,5-6 0 0 0,5-16 0 0 0,-2-6 0 0 0,-7 1 0 0 0,-12-6 0 0 0,-12 2 0 0 0,-6 4 0 0 0,-7 6 0 0 0,-9-3 0 0 0,-11-9 0 0 0,-8 0 0 0 0,-14 1 0 0 0,-12 4 0 0 0,-3 9 0 0 0,-3 7 0 0 0,2 9 0 0 0,0 3 0 0 0,4 5 0 0 0,-1 0 0 0 0,2 3 0 0 0,0 2 0 0 0,2-1 0 0 0,3 0 0 0 0,3 2 0 0 0,-2-2 0 0 0,-3 1 0 0 0,-1 1 0 0 0,-2 2 0 0 0,1 6 0 0 0,3 3 0 0 0,3 5 0 0 0,-2 6 0 0 0,-3 9 0 0 0,-1 5 0 0 0,8-3 0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1.42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6077 10792 16383 0 0,'0'5'0'0'0,"-4"1"0"0"0,-2 4 0 0 0,0 9 0 0 0,2 6 0 0 0,5 3 0 0 0,3 1 0 0 0,0 0 0 0 0,0 0 0 0 0,-1-1 0 0 0,0-1 0 0 0,-2 0 0 0 0,0 3 0 0 0,-1 7 0 0 0,-5 0 0 0 0,-1 3 0 0 0,1 4 0 0 0,0-1 0 0 0,2-4 0 0 0,0 0 0 0 0,2 7 0 0 0,1 5 0 0 0,0 2 0 0 0,0-4 0 0 0,-4 0 0 0 0,-2 3 0 0 0,1 3 0 0 0,1 0 0 0 0,-4 0 0 0 0,0-1 0 0 0,2 4 0 0 0,1 1 0 0 0,-3 4 0 0 0,0-5 0 0 0,2-4 0 0 0,1-1 0 0 0,2-1 0 0 0,2-1 0 0 0,0-1 0 0 0,1-3 0 0 0,0-2 0 0 0,0 6 0 0 0,1 2 0 0 0,-6 1 0 0 0,0 0 0 0 0,-1-4 0 0 0,-3-3 0 0 0,0 1 0 0 0,-3 0 0 0 0,1-4 0 0 0,2 0 0 0 0,2-3 0 0 0,-1-4 0 0 0,0-5 0 0 0,1 7 0 0 0,-2 13 0 0 0,-4 3 0 0 0,0-4 0 0 0,7-10 0 0 0,13-13 0 0 0,10-10 0 0 0,10-9 0 0 0,11-6 0 0 0,6-3 0 0 0,10-1 0 0 0,13-2 0 0 0,8 1 0 0 0,10 0 0 0 0,11 1 0 0 0,4 0 0 0 0,2 1 0 0 0,5-1 0 0 0,-1 1 0 0 0,2 1 0 0 0,1-1 0 0 0,-4-5 0 0 0,-4 0 0 0 0,0-1 0 0 0,-4-3 0 0 0,-6 0 0 0 0,-1 1 0 0 0,-2 3 0 0 0,2 1 0 0 0,-2 2 0 0 0,-2 1 0 0 0,-3 1 0 0 0,-1 0 0 0 0,-3 1 0 0 0,-10 4 0 0 0,-7 1 0 0 0,-6 0 0 0 0,-4-2 0 0 0,3 4 0 0 0,1 0 0 0 0,-5-1 0 0 0,2-2 0 0 0,2-2 0 0 0,-1-1 0 0 0,-5-2 0 0 0,-6 1 0 0 0,-6-2 0 0 0,-5 1 0 0 0,-8-5 0 0 0,-8-5 0 0 0,-6-6 0 0 0,-6-5 0 0 0,-3-7 0 0 0,-1-8 0 0 0,-2-11 0 0 0,0-2 0 0 0,1-6 0 0 0,0-6 0 0 0,0-11 0 0 0,1-3 0 0 0,0-5 0 0 0,4-7 0 0 0,2 3 0 0 0,0-3 0 0 0,-2-3 0 0 0,-1-5 0 0 0,-1-4 0 0 0,0-2 0 0 0,-2 3 0 0 0,0 4 0 0 0,0 1 0 0 0,0 7 0 0 0,-1 1 0 0 0,1 2 0 0 0,0 1 0 0 0,0 6 0 0 0,0 3 0 0 0,4 0 0 0 0,2 4 0 0 0,0 5 0 0 0,-2 9 0 0 0,-1 9 0 0 0,-1 8 0 0 0,0 2 0 0 0,-2 3 0 0 0,0 2 0 0 0,0 2 0 0 0,-5 2 0 0 0,-1 0 0 0 0,0 2 0 0 0,-3 4 0 0 0,-4 5 0 0 0,-5 7 0 0 0,-4 4 0 0 0,-2 2 0 0 0,-6 3 0 0 0,-7 1 0 0 0,-14 0 0 0 0,-17 0 0 0 0,-14 0 0 0 0,-6 0 0 0 0,-7-1 0 0 0,-8 1 0 0 0,-22-1 0 0 0,-12 0 0 0 0,-41 4 0 0 0,-108 2 0 0 0,-63-9 0 0 0,-12-14 0 0 0,42-2 0 0 0,58-4 0 0 0,59 3 0 0 0,57 4 0 0 0,38 1 0 0 0,34 3 0 0 0,15 3 0 0 0,10 4 0 0 0,21 2 0 0 0,51 11 0 0 0,21 3 0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1.42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13565 11695 16383 0 0,'-9'0'0'0'0,"-11"0"0"0"0,-8 0 0 0 0,-2 4 0 0 0,-1 6 0 0 0,0 2 0 0 0,1 2 0 0 0,6 4 0 0 0,2-1 0 0 0,1 0 0 0 0,0 3 0 0 0,-2 1 0 0 0,-1 3 0 0 0,4 0 0 0 0,0 2 0 0 0,0 0 0 0 0,3 5 0 0 0,5 1 0 0 0,34 22 0 0 0,28 6 0 0 0,22-3 0 0 0,17-6 0 0 0,2-8 0 0 0,-5-11 0 0 0,4-11 0 0 0,-4-9 0 0 0,-8-7 0 0 0,9-4 0 0 0,4-6 0 0 0,-6-12 0 0 0,-12-3 0 0 0,-6-10 0 0 0,-10-15 0 0 0,-9-3 0 0 0,-14-11 0 0 0,-17-10 0 0 0,-20 4 0 0 0,-14 12 0 0 0,-8 11 0 0 0,-5 8 0 0 0,-5 6 0 0 0,-11 7 0 0 0,-6 3 0 0 0,-3 4 0 0 0,-10 1 0 0 0,-2 2 0 0 0,0 3 0 0 0,4-1 0 0 0,8 0 0 0 0,-5 2 0 0 0,-4 7 0 0 0,-6 7 0 0 0,1 12 0 0 0,3 7 0 0 0,13-1 0 0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1.42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13786 11218 16383 0 0,'-18'0'0'0'0,"-19"5"0"0"0,-11 1 0 0 0,-30 4 0 0 0,-5 0 0 0 0,7-1 0 0 0,-1 2 0 0 0,-6 8 0 0 0,-5 5 0 0 0,-11 7 0 0 0,-1 8 0 0 0,7 5 0 0 0,-2 9 0 0 0,1 9 0 0 0,8 11 0 0 0,15 20 0 0 0,27 15 0 0 0,27 0 0 0 0,19-11 0 0 0,24-13 0 0 0,20-11 0 0 0,42 12 0 0 0,41 9 0 0 0,8-6 0 0 0,11-6 0 0 0,-6-12 0 0 0,-5-13 0 0 0,14-12 0 0 0,11-10 0 0 0,2-5 0 0 0,-20-9 0 0 0,-7-8 0 0 0,-18-10 0 0 0,2-10 0 0 0,-7-8 0 0 0,-5-11 0 0 0,10-23 0 0 0,-7-7 0 0 0,-4-12 0 0 0,-4-17 0 0 0,-18-2 0 0 0,-16 5 0 0 0,-20-11 0 0 0,-18-6 0 0 0,-27-1 0 0 0,-20 9 0 0 0,-47-3 0 0 0,-21 7 0 0 0,-10 12 0 0 0,2 16 0 0 0,7 13 0 0 0,6 10 0 0 0,1 2 0 0 0,7 2 0 0 0,5 3 0 0 0,1 2 0 0 0,2 5 0 0 0,3 2 0 0 0,3 0 0 0 0,7 3 0 0 0,2 1 0 0 0,5-2 0 0 0,-4-2 0 0 0,-2 2 0 0 0,-3 4 0 0 0,4 5 0 0 0,9 4 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29739 6850 16383 0 0,'5'-4'0'0'0,"0"-7"0"0"0,1 4 0 0 0,-1 7 0 0 0,-2 17 0 0 0,-1 10 0 0 0,-1 10 0 0 0,-1 2 0 0 0,0 12 0 0 0,0 16 0 0 0,4 4 0 0 0,2-4 0 0 0,17-15 0 0 0,9-20 0 0 0,4-15 0 0 0,0-11 0 0 0,-2-7 0 0 0,2-2 0 0 0,0-1 0 0 0,7-1 0 0 0,4 2 0 0 0,0 1 0 0 0,4-4 0 0 0,2-1 0 0 0,2 1 0 0 0,0-3 0 0 0,-6 1 0 0 0,-5-4 0 0 0,-7-4 0 0 0,-5-3 0 0 0,-4-4 0 0 0,-1-1 0 0 0,-7-2 0 0 0,-5 0 0 0 0,-2-1 0 0 0,-3 1 0 0 0,2-1 0 0 0,-2 1 0 0 0,-2-1 0 0 0,-7 1 0 0 0,-4 0 0 0 0,-5 0 0 0 0,-2 0 0 0 0,-4 0 0 0 0,-3 1 0 0 0,1-1 0 0 0,-1 4 0 0 0,-3 2 0 0 0,-1 4 0 0 0,-3 5 0 0 0,0 4 0 0 0,-6 4 0 0 0,-2 1 0 0 0,0 2 0 0 0,1 1 0 0 0,-7 0 0 0 0,-7 0 0 0 0,-12-1 0 0 0,-6 1 0 0 0,-1-1 0 0 0,6 0 0 0 0,8 5 0 0 0,4 1 0 0 0,6 4 0 0 0,5 0 0 0 0,3-1 0 0 0,4 2 0 0 0,6 8 0 0 0,7 0 0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1.4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13511 10716 16383 0 0,'-9'0'0'0'0,"-16"0"0"0"0,-8 0 0 0 0,-8 4 0 0 0,-1 2 0 0 0,3 4 0 0 0,-6 0 0 0 0,-4-1 0 0 0,-2 2 0 0 0,2-1 0 0 0,2-2 0 0 0,4 2 0 0 0,0 4 0 0 0,-1-1 0 0 0,-2 2 0 0 0,3 3 0 0 0,-1-2 0 0 0,3 2 0 0 0,0 1 0 0 0,-2 2 0 0 0,-3 2 0 0 0,-2 1 0 0 0,-33 19 0 0 0,-11 7 0 0 0,1 3 0 0 0,12 2 0 0 0,-4 8 0 0 0,9-1 0 0 0,13-2 0 0 0,16-4 0 0 0,11-5 0 0 0,8-4 0 0 0,3-1 0 0 0,1 1 0 0 0,1 6 0 0 0,-2 2 0 0 0,0 1 0 0 0,-2 0 0 0 0,5-6 0 0 0,0-2 0 0 0,0 0 0 0 0,3 0 0 0 0,4 1 0 0 0,5 1 0 0 0,3-4 0 0 0,3 0 0 0 0,6 0 0 0 0,7 1 0 0 0,5 2 0 0 0,10-3 0 0 0,4-6 0 0 0,2 0 0 0 0,4 2 0 0 0,9-2 0 0 0,6 1 0 0 0,7 3 0 0 0,3-2 0 0 0,5-4 0 0 0,7-4 0 0 0,19 6 0 0 0,56 22 0 0 0,19 5 0 0 0,66 14 0 0 0,11-4 0 0 0,-10-5 0 0 0,-31-15 0 0 0,-38-13 0 0 0,-32-14 0 0 0,-27-7 0 0 0,-17-8 0 0 0,-16-2 0 0 0,-2-4 0 0 0,0-2 0 0 0,1-3 0 0 0,2-3 0 0 0,1 0 0 0 0,1-1 0 0 0,-3-1 0 0 0,-5-4 0 0 0,-6-1 0 0 0,-4 0 0 0 0,1-4 0 0 0,-1 1 0 0 0,-6-3 0 0 0,-2 1 0 0 0,3-3 0 0 0,1 2 0 0 0,1-3 0 0 0,-5-1 0 0 0,-2-4 0 0 0,-1-3 0 0 0,6-1 0 0 0,2-1 0 0 0,0-2 0 0 0,-4 1 0 0 0,-2-5 0 0 0,-5-1 0 0 0,-2-5 0 0 0,2-4 0 0 0,-3 1 0 0 0,1-3 0 0 0,-7 2 0 0 0,-5 0 0 0 0,-3-3 0 0 0,-2 2 0 0 0,-1 0 0 0 0,0-3 0 0 0,-3 3 0 0 0,-2 3 0 0 0,-4 0 0 0 0,-4-2 0 0 0,0-3 0 0 0,-2-3 0 0 0,-2-2 0 0 0,-2-2 0 0 0,-3-1 0 0 0,-1 0 0 0 0,-5-1 0 0 0,-2 1 0 0 0,0 4 0 0 0,1 6 0 0 0,-3 1 0 0 0,0-1 0 0 0,-4-2 0 0 0,-3-3 0 0 0,-4-1 0 0 0,-3 2 0 0 0,-3 0 0 0 0,0 4 0 0 0,-6 0 0 0 0,-6-2 0 0 0,-1-1 0 0 0,-8 1 0 0 0,-4 5 0 0 0,1-1 0 0 0,-3-1 0 0 0,-3 1 0 0 0,0-2 0 0 0,0 3 0 0 0,1-1 0 0 0,-4 6 0 0 0,0 0 0 0 0,-5 1 0 0 0,1-2 0 0 0,1 0 0 0 0,-2 2 0 0 0,6 2 0 0 0,3 6 0 0 0,2 3 0 0 0,6 5 0 0 0,1 2 0 0 0,0 2 0 0 0,-1 4 0 0 0,-6 0 0 0 0,-3 0 0 0 0,-2 2 0 0 0,2 3 0 0 0,-5-3 0 0 0,-4 0 0 0 0,3 1 0 0 0,0-3 0 0 0,1 0 0 0 0,2 2 0 0 0,2-3 0 0 0,1 1 0 0 0,2 2 0 0 0,5 2 0 0 0,3 1 0 0 0,3 2 0 0 0,1 2 0 0 0,-2 0 0 0 0,2 0 0 0 0,4 0 0 0 0,-1 5 0 0 0,-2 1 0 0 0,0 0 0 0 0,-1-1 0 0 0,2-2 0 0 0,3-1 0 0 0,3 4 0 0 0,7 4 0 0 0,9 2 0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1.43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22036 12965 16383 0 0,'-5'0'0'0'0,"0"4"0"0"0,-5 11 0 0 0,-5 11 0 0 0,-4 6 0 0 0,-4 6 0 0 0,-1 5 0 0 0,-2 9 0 0 0,3 5 0 0 0,7 1 0 0 0,0-5 0 0 0,4-3 0 0 0,8-5 0 0 0,9-1 0 0 0,9-9 0 0 0,5-6 0 0 0,9-7 0 0 0,4-8 0 0 0,1-1 0 0 0,-1-8 0 0 0,-1-5 0 0 0,3-6 0 0 0,4-12 0 0 0,5-11 0 0 0,-5-1 0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1.4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22064 12276 16383 0 0,'-5'-5'0'0'0,"-5"-1"0"0"0,-6 1 0 0 0,-4-4 0 0 0,-8-5 0 0 0,1 5 0 0 0,9 8 0 0 0,17 14 0 0 0,9 3 0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1.4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22804 12356 16383 0 0,'-4'0'0'0'0,"-7"4"0"0"0,0 24 0 0 0,-4 16 0 0 0,2 14 0 0 0,-2 14 0 0 0,-3 8 0 0 0,2 4 0 0 0,3 6 0 0 0,0 4 0 0 0,2-4 0 0 0,3-5 0 0 0,2-7 0 0 0,8-9 0 0 0,2-11 0 0 0,6-12 0 0 0,5-13 0 0 0,5-12 0 0 0,7-10 0 0 0,4-7 0 0 0,5-4 0 0 0,6-6 0 0 0,0-7 0 0 0,-8-1 0 0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1.4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22356 12832 16383 0 0,'-4'0'0'0'0,"-6"0"0"0"0,-6 0 0 0 0,4 0 0 0 0,14 0 0 0 0,10 0 0 0 0,21 0 0 0 0,18 0 0 0 0,18 0 0 0 0,15 0 0 0 0,6 0 0 0 0,2 0 0 0 0,2 0 0 0 0,3-5 0 0 0,-6-5 0 0 0,-19-1 0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1.43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23492 12935 16383 0 0,'0'4'0'0'0,"0"7"0"0"0,0 5 0 0 0,-4 8 0 0 0,-2 10 0 0 0,1 3 0 0 0,-4 4 0 0 0,0 9 0 0 0,-3 4 0 0 0,0 6 0 0 0,-2 2 0 0 0,2 4 0 0 0,-2 3 0 0 0,1 0 0 0 0,4-9 0 0 0,2-9 0 0 0,3-18 0 0 0,2-23 0 0 0,6-27 0 0 0,2-24 0 0 0,5-18 0 0 0,4-12 0 0 0,5-7 0 0 0,3-8 0 0 0,2 1 0 0 0,-4-2 0 0 0,-4 1 0 0 0,-2 5 0 0 0,-2 13 0 0 0,0 13 0 0 0,-2 12 0 0 0,2 13 0 0 0,3 12 0 0 0,3 13 0 0 0,-2 12 0 0 0,1 4 0 0 0,2 6 0 0 0,1 3 0 0 0,-2 8 0 0 0,0 4 0 0 0,-4 4 0 0 0,-3 1 0 0 0,-5 3 0 0 0,-3-1 0 0 0,-7-7 0 0 0,-7-9 0 0 0,-6-4 0 0 0,-10-5 0 0 0,-4-5 0 0 0,-2-4 0 0 0,0-3 0 0 0,2-6 0 0 0,5-3 0 0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1.43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24208 13203 16383 0 0,'-5'0'0'0'0,"-5"0"0"0"0,-6 4 0 0 0,0 6 0 0 0,3 6 0 0 0,3 5 0 0 0,8-2 0 0 0,5-8 0 0 0,-4-6 0 0 0,-5-9 0 0 0,-1-3 0 0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1.4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6905 8331 16383 0 0,'0'-4'0'0'0,"0"2"0"0"0,-5 7 0 0 0,-1 6 0 0 0,-4 2 0 0 0,0 3 0 0 0,1-6 0 0 0,7-9 0 0 0,8-9 0 0 0,8-12 0 0 0,1-7 0 0 0,2 1 0 0 0,3 1 0 0 0,-2 0 0 0 0,-4 8 0 0 0,-8 8 0 0 0,-6 10 0 0 0,-8 8 0 0 0,-1-1 0 0 0,0-6 0 0 0,6-9 0 0 0,8-7 0 0 0,8-1 0 0 0,1 7 0 0 0,-6 13 0 0 0,-8 10 0 0 0,-10 11 0 0 0,-2 6 0 0 0,1 2 0 0 0,-3-5 0 0 0,6-12 0 0 0,5-13 0 0 0,10-16 0 0 0,15-15 0 0 0,6-7 0 0 0,4-2 0 0 0,0 0 0 0 0,0 7 0 0 0,-10 12 0 0 0,-14 14 0 0 0,-17 16 0 0 0,-19 19 0 0 0,-11 13 0 0 0,-2 7 0 0 0,-3 0 0 0 0,1-5 0 0 0,13-14 0 0 0,16-18 0 0 0,18-16 0 0 0,14-16 0 0 0,8-10 0 0 0,4-5 0 0 0,1-1 0 0 0,0 1 0 0 0,-5 10 0 0 0,-12 13 0 0 0,-13 17 0 0 0,-10 16 0 0 0,-9 12 0 0 0,-5 5 0 0 0,1 0 0 0 0,0-2 0 0 0,4-5 0 0 0,9-11 0 0 0,10-19 0 0 0,15-14 0 0 0,17-15 0 0 0,12-12 0 0 0,7-8 0 0 0,-1-1 0 0 0,-4 3 0 0 0,-15 18 0 0 0,-13 17 0 0 0,-19 23 0 0 0,-17 19 0 0 0,-11 7 0 0 0,-5 1 0 0 0,-1-2 0 0 0,13-17 0 0 0,16-16 0 0 0,17-10 0 0 0,15-13 0 0 0,8-8 0 0 0,2-4 0 0 0,-1-3 0 0 0,-2 5 0 0 0,-7 15 0 0 0,-12 15 0 0 0,-13 14 0 0 0,-12 5 0 0 0,-8 7 0 0 0,-1 3 0 0 0,7-8 0 0 0,14-14 0 0 0,16-12 0 0 0,13-11 0 0 0,11-7 0 0 0,3-6 0 0 0,-3 2 0 0 0,-8 10 0 0 0,-10 10 0 0 0,-8 11 0 0 0,-13 9 0 0 0,-10 5 0 0 0,-4 4 0 0 0,4-8 0 0 0,7-10 0 0 0,9-12 0 0 0,7-5 0 0 0,10 0 0 0 0,4 0 0 0 0,2 3 0 0 0,-5 1 0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1.4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13121 8414 16383 0 0,'-4'4'0'0'0,"-7"6"0"0"0,-5 2 0 0 0,1 2 0 0 0,-3 0 0 0 0,2 1 0 0 0,0 3 0 0 0,2-6 0 0 0,8-6 0 0 0,10-7 0 0 0,8-9 0 0 0,6-2 0 0 0,1 6 0 0 0,-8 7 0 0 0,-5 8 0 0 0,-9 8 0 0 0,2-4 0 0 0,4-9 0 0 0,11-9 0 0 0,7-8 0 0 0,10-2 0 0 0,3-3 0 0 0,0 1 0 0 0,-5 9 0 0 0,-12 10 0 0 0,-14 8 0 0 0,-11 8 0 0 0,-5 5 0 0 0,-4-2 0 0 0,5-8 0 0 0,9-7 0 0 0,14-9 0 0 0,9-8 0 0 0,6-2 0 0 0,-1-4 0 0 0,-6 7 0 0 0,-5 12 0 0 0,-14 11 0 0 0,-12 8 0 0 0,-8 9 0 0 0,-5 3 0 0 0,-2 2 0 0 0,2-11 0 0 0,11-9 0 0 0,12-11 0 0 0,15-7 0 0 0,10-7 0 0 0,5-1 0 0 0,-6 4 0 0 0,-12 5 0 0 0,-12 6 0 0 0,-9 3 0 0 0,-8-4 0 0 0,-1-8 0 0 0,4-6 0 0 0,4-7 0 0 0,-1-4 0 0 0,-1 6 0 0 0,-4 10 0 0 0,-3 6 0 0 0,-2 8 0 0 0,-2 2 0 0 0,4 4 0 0 0,5-5 0 0 0,5-8 0 0 0,0-5 0 0 0,3-1 0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1.4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19603 8466 16383 0 0,'-4'-5'0'0'0,"-2"-5"0"0"0,5-2 0 0 0,2-2 0 0 0,2 5 0 0 0,-5 4 0 0 0,-2 7 0 0 0,-5 8 0 0 0,-4 3 0 0 0,-6-2 0 0 0,6-2 0 0 0,5-8 0 0 0,7-3 0 0 0,5-6 0 0 0,6-6 0 0 0,-3 4 0 0 0,-3 7 0 0 0,-7 10 0 0 0,-7 3 0 0 0,-6 0 0 0 0,-5-2 0 0 0,6-2 0 0 0,9-3 0 0 0,11 0 0 0 0,9-3 0 0 0,5 1 0 0 0,6-2 0 0 0,1 1 0 0 0,-7-1 0 0 0,-7 5 0 0 0,-6 6 0 0 0,1-3 0 0 0,4-2 0 0 0,3-8 0 0 0,10-2 0 0 0,-1 4 0 0 0,-7 6 0 0 0,-12 7 0 0 0,-11 1 0 0 0,-4 4 0 0 0,0-7 0 0 0,7-4 0 0 0,7-8 0 0 0,8-8 0 0 0,3-7 0 0 0,2 0 0 0 0,-5 7 0 0 0,-4 5 0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29923 9602 16383 0 0,'0'4'0'0'0,"-5"11"0"0"0,0 7 0 0 0,-1 8 0 0 0,-3 8 0 0 0,0 7 0 0 0,1 4 0 0 0,-2-2 0 0 0,1 1 0 0 0,1 0 0 0 0,3 1 0 0 0,2-4 0 0 0,1 0 0 0 0,1-3 0 0 0,5-14 0 0 0,7-11 0 0 0,5-14 0 0 0,5-6 0 0 0,3-8 0 0 0,6-1 0 0 0,7 0 0 0 0,6 3 0 0 0,5 3 0 0 0,-2 3 0 0 0,-4 1 0 0 0,-1 6 0 0 0,7 2 0 0 0,3 0 0 0 0,2 3 0 0 0,-3 1 0 0 0,-2-2 0 0 0,-4-7 0 0 0,-6-3 0 0 0,-4-6 0 0 0,-4-1 0 0 0,-7-4 0 0 0,-3-4 0 0 0,0-4 0 0 0,-4-2 0 0 0,-5-7 0 0 0,-4-2 0 0 0,-3 0 0 0 0,-2 1 0 0 0,-2-3 0 0 0,-5-1 0 0 0,-2-2 0 0 0,1-4 0 0 0,1-5 0 0 0,1 3 0 0 0,-3 3 0 0 0,0 4 0 0 0,1 4 0 0 0,2 3 0 0 0,-4 2 0 0 0,-4 5 0 0 0,-5 7 0 0 0,-3 6 0 0 0,-4 4 0 0 0,-1-1 0 0 0,-1 0 0 0 0,-5 2 0 0 0,-7 0 0 0 0,-4 2 0 0 0,-10 1 0 0 0,-3 1 0 0 0,-3 0 0 0 0,-3 0 0 0 0,3 0 0 0 0,3 5 0 0 0,2 5 0 0 0,11 7 0 0 0,-2 7 0 0 0,7 1 0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1.4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13705 11986 16383 0 0,'-4'0'0'0'0,"2"0"0"0"0,3-5 0 0 0,4 4 0 0 0,2 5 0 0 0,-4 8 0 0 0,-4 5 0 0 0,0-4 0 0 0,-2-9 0 0 0,6-5 0 0 0,6-7 0 0 0,6 2 0 0 0,0 7 0 0 0,7-1 0 0 0,3-5 0 0 0,-1 2 0 0 0,-10 11 0 0 0,-12 9 0 0 0,-2 1 0 0 0,0-7 0 0 0,3-5 0 0 0,11-9 0 0 0,3-3 0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1.4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7300 12012 16383 0 0,'-4'4'0'0'0,"-2"7"0"0"0,-4 0 0 0 0,0 4 0 0 0,-4-2 0 0 0,2 3 0 0 0,7-7 0 0 0,8-5 0 0 0,9-3 0 0 0,6-1 0 0 0,5-1 0 0 0,-7-1 0 0 0,-5 5 0 0 0,-5 7 0 0 0,2 0 0 0 0,2 0 0 0 0,6-7 0 0 0,7-3 0 0 0,6-7 0 0 0,-4 2 0 0 0,-5 7 0 0 0,-6 7 0 0 0,-10 3 0 0 0,-5 3 0 0 0,1-6 0 0 0,6-8 0 0 0,5-9 0 0 0,6 2 0 0 0,-4 5 0 0 0,-9 9 0 0 0,-6 6 0 0 0,-1 5 0 0 0,-6 0 0 0 0,-5 1 0 0 0,4-3 0 0 0,8-9 0 0 0,9-5 0 0 0,8-8 0 0 0,10-4 0 0 0,0-3 0 0 0,2-1 0 0 0,-10 2 0 0 0,-11 3 0 0 0,-12 8 0 0 0,-8 3 0 0 0,-7 1 0 0 0,0-4 0 0 0,4-7 0 0 0,5-6 0 0 0,4-6 0 0 0,4-3 0 0 0,-2 5 0 0 0,-5 11 0 0 0,-9 11 0 0 0,-5 4 0 0 0,-3 5 0 0 0,-2 5 0 0 0,6-6 0 0 0,5-9 0 0 0,11-9 0 0 0,12-9 0 0 0,9-7 0 0 0,6-3 0 0 0,1-3 0 0 0,1 4 0 0 0,-12 10 0 0 0,-16 12 0 0 0,-16 10 0 0 0,-13 8 0 0 0,-4 5 0 0 0,0 4 0 0 0,6 2 0 0 0,5-4 0 0 0,12-11 0 0 0,13-11 0 0 0,12-11 0 0 0,9-9 0 0 0,6-4 0 0 0,-2 4 0 0 0,-7 7 0 0 0,-8 4 0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11825 10550 16383 0 0,'-4'0'0'0'0,"-6"0"0"0"0,-6-4 0 0 0,-9-2 0 0 0,-9 0 0 0 0,-3 2 0 0 0,0 5 0 0 0,3 3 0 0 0,1 5 0 0 0,3 5 0 0 0,-2 5 0 0 0,-5 8 0 0 0,-1 4 0 0 0,-2 1 0 0 0,-3-1 0 0 0,0-1 0 0 0,0-1 0 0 0,-6 3 0 0 0,-4 1 0 0 0,-6 4 0 0 0,2 3 0 0 0,-2 5 0 0 0,-4-1 0 0 0,-5 0 0 0 0,1 7 0 0 0,2 3 0 0 0,0 5 0 0 0,1-2 0 0 0,-1-3 0 0 0,6 4 0 0 0,-1-1 0 0 0,-2 0 0 0 0,-1-1 0 0 0,-2-1 0 0 0,6 3 0 0 0,-1 4 0 0 0,1 6 0 0 0,-2 0 0 0 0,-1 6 0 0 0,-1 3 0 0 0,-5 3 0 0 0,-3 4 0 0 0,1 7 0 0 0,4 0 0 0 0,5 2 0 0 0,3 4 0 0 0,3-2 0 0 0,6 1 0 0 0,3 1 0 0 0,9-2 0 0 0,7 0 0 0 0,-1 2 0 0 0,1-3 0 0 0,1 1 0 0 0,5 1 0 0 0,3-1 0 0 0,4-1 0 0 0,1 3 0 0 0,4-3 0 0 0,3 0 0 0 0,3 3 0 0 0,3-3 0 0 0,6 5 0 0 0,3 4 0 0 0,0-4 0 0 0,0 1 0 0 0,2-1 0 0 0,0-2 0 0 0,4-2 0 0 0,-1-2 0 0 0,2-5 0 0 0,4 1 0 0 0,3 3 0 0 0,2-1 0 0 0,3 1 0 0 0,5 3 0 0 0,6-1 0 0 0,7-4 0 0 0,8 1 0 0 0,1-2 0 0 0,4-3 0 0 0,6-3 0 0 0,10-2 0 0 0,2-6 0 0 0,5-7 0 0 0,4-2 0 0 0,-1 1 0 0 0,5-2 0 0 0,0-7 0 0 0,3-6 0 0 0,-4-6 0 0 0,-1-3 0 0 0,5-4 0 0 0,-6-4 0 0 0,2 1 0 0 0,7-2 0 0 0,2-2 0 0 0,2-6 0 0 0,2-3 0 0 0,2-6 0 0 0,2-1 0 0 0,0 1 0 0 0,6 2 0 0 0,5-3 0 0 0,2 2 0 0 0,3-4 0 0 0,3 2 0 0 0,7-4 0 0 0,4-2 0 0 0,6-4 0 0 0,1-2 0 0 0,8 2 0 0 0,1-5 0 0 0,6-1 0 0 0,-2-2 0 0 0,0 0 0 0 0,-4-4 0 0 0,-5-6 0 0 0,-5-4 0 0 0,-5-10 0 0 0,-6-4 0 0 0,-4-1 0 0 0,-1-4 0 0 0,1-6 0 0 0,2-4 0 0 0,1-3 0 0 0,1-2 0 0 0,1-7 0 0 0,0-6 0 0 0,1-10 0 0 0,0-2 0 0 0,-4 0 0 0 0,-2-2 0 0 0,0-1 0 0 0,-8 5 0 0 0,-1 0 0 0 0,-3 1 0 0 0,-7 3 0 0 0,-3 4 0 0 0,-3-4 0 0 0,-8-3 0 0 0,-2-4 0 0 0,1-1 0 0 0,-1-1 0 0 0,-3-5 0 0 0,-3 3 0 0 0,-1-3 0 0 0,-7-5 0 0 0,-3 0 0 0 0,-4 1 0 0 0,-1-2 0 0 0,-8-4 0 0 0,-4-3 0 0 0,-8-4 0 0 0,-2 3 0 0 0,-5-5 0 0 0,-10-2 0 0 0,-9-2 0 0 0,-4-4 0 0 0,-9-1 0 0 0,-6-4 0 0 0,-4-5 0 0 0,-1 5 0 0 0,-4 1 0 0 0,-2 1 0 0 0,-3 7 0 0 0,-4 3 0 0 0,-4 3 0 0 0,2 4 0 0 0,-1 1 0 0 0,-1 4 0 0 0,-2 3 0 0 0,-2 0 0 0 0,-1 1 0 0 0,-5 2 0 0 0,-1 3 0 0 0,-6 2 0 0 0,-4 1 0 0 0,0 5 0 0 0,-6 2 0 0 0,-4 0 0 0 0,-6 4 0 0 0,-8 4 0 0 0,0 4 0 0 0,-8 0 0 0 0,-4 0 0 0 0,2-2 0 0 0,1 4 0 0 0,-1 4 0 0 0,-5-2 0 0 0,2 4 0 0 0,-3-3 0 0 0,-1 4 0 0 0,0 6 0 0 0,1 2 0 0 0,-3 0 0 0 0,-6-3 0 0 0,0-1 0 0 0,-3-2 0 0 0,-3 3 0 0 0,-2 5 0 0 0,-3 5 0 0 0,-2 0 0 0 0,-5 1 0 0 0,-2-2 0 0 0,4 2 0 0 0,-1 1 0 0 0,-1 2 0 0 0,5 3 0 0 0,7 6 0 0 0,2 2 0 0 0,8 1 0 0 0,1-1 0 0 0,2-2 0 0 0,2 0 0 0 0,5-2 0 0 0,3 0 0 0 0,1-1 0 0 0,3 0 0 0 0,5 4 0 0 0,0 2 0 0 0,2 4 0 0 0,-1 5 0 0 0,0 4 0 0 0,-1-1 0 0 0,-4 0 0 0 0,-3 3 0 0 0,1 1 0 0 0,0 2 0 0 0,-2 1 0 0 0,-1 0 0 0 0,2 1 0 0 0,0 1 0 0 0,-1-1 0 0 0,-1 0 0 0 0,3 1 0 0 0,-1 3 0 0 0,0 7 0 0 0,-2 4 0 0 0,-2 6 0 0 0,-1 2 0 0 0,-1 3 0 0 0,-1-4 0 0 0,9-1 0 0 0,7-3 0 0 0,1-2 0 0 0,6-3 0 0 0,4 1 0 0 0,2-2 0 0 0,4 2 0 0 0,2 2 0 0 0,-1 3 0 0 0,-2 3 0 0 0,-2 11 0 0 0,-6 17 0 0 0,2 9 0 0 0,9-5 0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13044 13737 16383 0 0,'0'-4'0'0'0,"0"-6"0"0"0,0-6 0 0 0,4-5 0 0 0,7 2 0 0 0,5 0 0 0 0,4-2 0 0 0,8-2 0 0 0,3-1 0 0 0,6-5 0 0 0,5-3 0 0 0,4-4 0 0 0,8 0 0 0 0,3 1 0 0 0,5-2 0 0 0,1-4 0 0 0,4-8 0 0 0,2-4 0 0 0,4 2 0 0 0,-2-4 0 0 0,0 0 0 0 0,5-5 0 0 0,4-1 0 0 0,-4 6 0 0 0,-1 3 0 0 0,-4 1 0 0 0,-2 2 0 0 0,-3-1 0 0 0,-4 0 0 0 0,0 3 0 0 0,-1 2 0 0 0,3-1 0 0 0,7-10 0 0 0,0-4 0 0 0,3 3 0 0 0,-4 3 0 0 0,-4 6 0 0 0,-5 2 0 0 0,-4 1 0 0 0,-7-2 0 0 0,-4 4 0 0 0,0 4 0 0 0,-4 4 0 0 0,-4 0 0 0 0,-1 1 0 0 0,8-3 0 0 0,4-3 0 0 0,3 0 0 0 0,2-1 0 0 0,-1 5 0 0 0,-3 1 0 0 0,-3 2 0 0 0,-4 2 0 0 0,-5 1 0 0 0,-5 7 0 0 0,-3 2 0 0 0,-7 1 0 0 0,-3-2 0 0 0,-1 0 0 0 0,1-1 0 0 0,2-2 0 0 0,10 0 0 0 0,4-1 0 0 0,1 4 0 0 0,-7 11 0 0 0,-16 11 0 0 0,-16 6 0 0 0,-7 1 0 0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14208 12213 16383 0 0,'-5'-5'0'0'0,"-1"-5"0"0"0,1-6 0 0 0,0-4 0 0 0,2-4 0 0 0,1-6 0 0 0,1-2 0 0 0,5-5 0 0 0,2-1 0 0 0,4 3 0 0 0,1 1 0 0 0,2 4 0 0 0,13 14 0 0 0,10 20 0 0 0,9 13 0 0 0,4 8 0 0 0,-5 5 0 0 0,-10 1 0 0 0,-12-9 0 0 0,-9-13 0 0 0,-6-12 0 0 0,-5-10 0 0 0,-3-11 0 0 0,-1-7 0 0 0,0-2 0 0 0,0-4 0 0 0,1-1 0 0 0,0 3 0 0 0,0 2 0 0 0,1 2 0 0 0,0 2 0 0 0,4 7 0 0 0,6 6 0 0 0,6 6 0 0 0,9 5 0 0 0,5 3 0 0 0,-3 2 0 0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14870 11663 16383 0 0,'0'-4'0'0'0,"0"-6"0"0"0,0-6 0 0 0,0-5 0 0 0,4-2 0 0 0,11-3 0 0 0,6 0 0 0 0,5-1 0 0 0,2 0 0 0 0,1 4 0 0 0,0 2 0 0 0,-5 9 0 0 0,-7 11 0 0 0,-6 6 0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14923 11798 16383 0 0,'4'-5'0'0'0,"6"0"0"0"0,2-5 0 0 0,2-5 0 0 0,4 0 0 0 0,3-1 0 0 0,3 1 0 0 0,-4-1 0 0 0,0 3 0 0 0,1 3 0 0 0,-3 3 0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1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15240 11321 16383 0 0,'4'-4'0'0'0,"11"-11"0"0"0,7-7 0 0 0,4-4 0 0 0,-2-2 0 0 0,-2-1 0 0 0,-3 10 0 0 0,-6 11 0 0 0,0 8 0 0 0,-2 8 0 0 0,0 3 0 0 0,0 3 0 0 0,-3 5 0 0 0,-2 3 0 0 0,-3 10 0 0 0,-2 6 0 0 0,0-1 0 0 0,-1-1 0 0 0,-1-3 0 0 0,-4-2 0 0 0,-1-3 0 0 0,-4-1 0 0 0,-1-5 0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1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15346 11429 16383 0 0,'0'-4'0'0'0,"4"-2"0"0"0,7 0 0 0 0,4 2 0 0 0,10 0 0 0 0,5 2 0 0 0,1-3 0 0 0,0-1 0 0 0,-1 0 0 0 0,-1 2 0 0 0,-1 1 0 0 0,-1 1 0 0 0,-5 1 0 0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12914 12356 16383 0 0,'-4'0'0'0'0,"-11"0"0"0"0,-7 0 0 0 0,-8 0 0 0 0,-4 0 0 0 0,-1 0 0 0 0,-2 0 0 0 0,0 0 0 0 0,2 4 0 0 0,2 2 0 0 0,3 0 0 0 0,2 3 0 0 0,1 0 0 0 0,-3 3 0 0 0,3 4 0 0 0,1-1 0 0 0,2 1 0 0 0,-5 3 0 0 0,-1 2 0 0 0,0-2 0 0 0,0 0 0 0 0,-3 1 0 0 0,-1 2 0 0 0,2 10 0 0 0,1 4 0 0 0,2 5 0 0 0,1-1 0 0 0,-8 7 0 0 0,3 0 0 0 0,1-4 0 0 0,3-5 0 0 0,2-5 0 0 0,0-3 0 0 0,6 3 0 0 0,1-1 0 0 0,5-2 0 0 0,0 0 0 0 0,-2-2 0 0 0,-2 4 0 0 0,2 0 0 0 0,-1 0 0 0 0,3-2 0 0 0,0 3 0 0 0,2 1 0 0 0,3-2 0 0 0,4-1 0 0 0,-2-2 0 0 0,0 3 0 0 0,3 5 0 0 0,0 1 0 0 0,3 2 0 0 0,1 4 0 0 0,0 2 0 0 0,-3 4 0 0 0,-2-4 0 0 0,1 0 0 0 0,1-4 0 0 0,1 0 0 0 0,1-2 0 0 0,5 0 0 0 0,3-2 0 0 0,4-3 0 0 0,0-4 0 0 0,4-1 0 0 0,3 2 0 0 0,-1 0 0 0 0,1-1 0 0 0,2-1 0 0 0,2-6 0 0 0,-2 2 0 0 0,0 1 0 0 0,1 0 0 0 0,-3 0 0 0 0,0 0 0 0 0,2 0 0 0 0,2-1 0 0 0,1-4 0 0 0,3-2 0 0 0,0 0 0 0 0,1 2 0 0 0,0-4 0 0 0,0-4 0 0 0,0-1 0 0 0,5 2 0 0 0,1-1 0 0 0,4 1 0 0 0,5-2 0 0 0,0 2 0 0 0,1-3 0 0 0,-6 2 0 0 0,0-2 0 0 0,2-2 0 0 0,0 0 0 0 0,1 0 0 0 0,4 2 0 0 0,2-2 0 0 0,4-1 0 0 0,1 1 0 0 0,-3 0 0 0 0,-1-3 0 0 0,1-1 0 0 0,1-3 0 0 0,-3-2 0 0 0,0 0 0 0 0,4-6 0 0 0,4-1 0 0 0,6-4 0 0 0,2-1 0 0 0,-1-3 0 0 0,2-3 0 0 0,5-3 0 0 0,-6 2 0 0 0,-3-1 0 0 0,-4-1 0 0 0,-1-2 0 0 0,-2 3 0 0 0,0 0 0 0 0,-4 4 0 0 0,-6-1 0 0 0,-2-1 0 0 0,-2 1 0 0 0,-3 0 0 0 0,-3-2 0 0 0,-3 2 0 0 0,3-1 0 0 0,-3-2 0 0 0,1-1 0 0 0,10-8 0 0 0,-2-2 0 0 0,2-1 0 0 0,-2 1 0 0 0,-3 0 0 0 0,-2 2 0 0 0,-7 1 0 0 0,-3 0 0 0 0,-1-4 0 0 0,0 0 0 0 0,-3-5 0 0 0,-5 0 0 0 0,-4-3 0 0 0,-4 1 0 0 0,-3-3 0 0 0,-2 3 0 0 0,-1-2 0 0 0,1 1 0 0 0,-1 3 0 0 0,0 0 0 0 0,0 0 0 0 0,1-2 0 0 0,0-3 0 0 0,0 0 0 0 0,-5 0 0 0 0,-1 1 0 0 0,-4 3 0 0 0,0 4 0 0 0,1 3 0 0 0,-2-3 0 0 0,1 1 0 0 0,2 1 0 0 0,-2 1 0 0 0,1-3 0 0 0,2 0 0 0 0,-3 5 0 0 0,1 3 0 0 0,-3 2 0 0 0,-3 0 0 0 0,0-1 0 0 0,-1 0 0 0 0,-2 0 0 0 0,-4-6 0 0 0,-1-2 0 0 0,3 1 0 0 0,0 0 0 0 0,0 2 0 0 0,-2 1 0 0 0,-1 1 0 0 0,-2 5 0 0 0,0 2 0 0 0,-1 0 0 0 0,-4-2 0 0 0,-2 4 0 0 0,0 0 0 0 0,6-1 0 0 0,2-2 0 0 0,2 3 0 0 0,-1 0 0 0 0,0-2 0 0 0,-1 3 0 0 0,-1 5 0 0 0,0 3 0 0 0,-1 0 0 0 0,-4 1 0 0 0,-2-3 0 0 0,0 1 0 0 0,2-2 0 0 0,-4-4 0 0 0,0 1 0 0 0,-3-1 0 0 0,0 1 0 0 0,-2 0 0 0 0,1 2 0 0 0,7-1 0 0 0,0 2 0 0 0,1 2 0 0 0,0 4 0 0 0,2 2 0 0 0,1 3 0 0 0,1 0 0 0 0,-4 1 0 0 0,-2 1 0 0 0,1 0 0 0 0,0-1 0 0 0,-2 1 0 0 0,-5-1 0 0 0,-9 4 0 0 0,-6 2 0 0 0,-2 4 0 0 0,-1 1 0 0 0,-4 2 0 0 0,0-1 0 0 0,0-2 0 0 0,7 1 0 0 0,3 0 0 0 0,6-4 0 0 0,6-1 0 0 0,9 1 0 0 0,6 5 0 0 0,6 5 0 0 0,6-2 0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26193 12376 16383 0 0,'0'5'0'0'0,"0"5"0"0"0,0 6 0 0 0,0 13 0 0 0,0 11 0 0 0,0 11 0 0 0,0 2 0 0 0,0-4 0 0 0,0-5 0 0 0,0-7 0 0 0,5-9 0 0 0,5-14 0 0 0,10-9 0 0 0,6-10 0 0 0,8-4 0 0 0,6-5 0 0 0,2 0 0 0 0,1 2 0 0 0,8 4 0 0 0,3 2 0 0 0,6 3 0 0 0,2 2 0 0 0,3 1 0 0 0,4 0 0 0 0,-1 1 0 0 0,-7-5 0 0 0,-11-1 0 0 0,-8-5 0 0 0,-12-5 0 0 0,-11-4 0 0 0,-8-3 0 0 0,-7-2 0 0 0,-4-3 0 0 0,3-4 0 0 0,1-1 0 0 0,-5-1 0 0 0,-2 2 0 0 0,-1 1 0 0 0,1-2 0 0 0,-4-1 0 0 0,-1 1 0 0 0,1-3 0 0 0,2 0 0 0 0,2 2 0 0 0,-3 1 0 0 0,-1 3 0 0 0,1 1 0 0 0,-3 6 0 0 0,-8 6 0 0 0,-7 6 0 0 0,-7 5 0 0 0,-8 3 0 0 0,-9 2 0 0 0,-7 1 0 0 0,-2 0 0 0 0,-5 1 0 0 0,-5-1 0 0 0,5-1 0 0 0,-1 5 0 0 0,2 1 0 0 0,6 4 0 0 0,5 1 0 0 0,5 2 0 0 0,3 4 0 0 0,7 3 0 0 0,11-2 0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12969 13801 16383 0 0,'-4'0'0'0'0,"-6"0"0"0"0,-2-5 0 0 0,-7-1 0 0 0,0-4 0 0 0,-2 0 0 0 0,-1-3 0 0 0,-2 0 0 0 0,-1-1 0 0 0,-1 1 0 0 0,1-1 0 0 0,-2-3 0 0 0,1 1 0 0 0,0 0 0 0 0,0-3 0 0 0,-5 3 0 0 0,-1 3 0 0 0,1 0 0 0 0,0 2 0 0 0,2-1 0 0 0,1-4 0 0 0,1 2 0 0 0,-4-2 0 0 0,0 2 0 0 0,-1-1 0 0 0,2 2 0 0 0,1-1 0 0 0,1-2 0 0 0,-3 0 0 0 0,-14-4 0 0 0,-4 0 0 0 0,2-1 0 0 0,4-1 0 0 0,6 4 0 0 0,4-1 0 0 0,4 4 0 0 0,1 4 0 0 0,7 0 0 0 0,2 1 0 0 0,8 3 0 0 0,7 3 0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12329 13225 16383 0 0,'-4'0'0'0'0,"-2"-4"0"0"0,0-7 0 0 0,2-5 0 0 0,5-4 0 0 0,12 1 0 0 0,3 12 0 0 0,4 13 0 0 0,-2 9 0 0 0,-4 6 0 0 0,0 4 0 0 0,-2 3 0 0 0,1-4 0 0 0,-2-10 0 0 0,-2-13 0 0 0,-3-9 0 0 0,-3-10 0 0 0,-1-9 0 0 0,-2-5 0 0 0,0-1 0 0 0,0 0 0 0 0,4 2 0 0 0,1 1 0 0 0,0 2 0 0 0,4 10 0 0 0,0 7 0 0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1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12753 13254 16383 0 0,'-5'0'0'0'0,"-1"-5"0"0"0,5-5 0 0 0,3-6 0 0 0,4 0 0 0 0,7-2 0 0 0,5 3 0 0 0,4 3 0 0 0,-2 4 0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1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12726 13386 16383 0 0,'5'0'0'0'0,"1"-4"0"0"0,-1-7 0 0 0,4 0 0 0 0,0-4 0 0 0,3 2 0 0 0,4-2 0 0 0,4 1 0 0 0,2 8 0 0 0,7 10 0 0 0,-2 3 0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1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10075 12515 16383 0 0,'-4'4'0'0'0,"-6"6"0"0"0,-6 11 0 0 0,-9 14 0 0 0,-5 15 0 0 0,-5 7 0 0 0,-2 8 0 0 0,1 5 0 0 0,2 1 0 0 0,3-9 0 0 0,15-18 0 0 0,20-34 0 0 0,21-38 0 0 0,8-13 0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2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10228 12302 16383 0 0,'0'-4'0'0'0,"0"-6"0"0"0,-5-2 0 0 0,-9 7 0 0 0,-8 16 0 0 0,-9 20 0 0 0,-11 18 0 0 0,-18 19 0 0 0,-6 14 0 0 0,-10 12 0 0 0,-1 7 0 0 0,3 0 0 0 0,11-13 0 0 0,20-17 0 0 0,22-25 0 0 0,27-29 0 0 0,31-44 0 0 0,27-39 0 0 0,2-9 0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2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10374 12012 16383 0 0,'0'-5'0'0'0,"-9"0"0"0"0,-12 8 0 0 0,-19 26 0 0 0,-30 30 0 0 0,-34 46 0 0 0,-39 52 0 0 0,-26 39 0 0 0,-11 23 0 0 0,13-5 0 0 0,25-30 0 0 0,37-37 0 0 0,40-39 0 0 0,41-38 0 0 0,42-44 0 0 0,52-58 0 0 0,47-54 0 0 0,2-12 0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2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10642 12116 16383 0 0,'0'-4'0'0'0,"5"-2"0"0"0,5-4 0 0 0,1-9 0 0 0,4-6 0 0 0,-6 15 0 0 0,-17 26 0 0 0,-34 37 0 0 0,-41 50 0 0 0,-37 55 0 0 0,-33 45 0 0 0,-18 37 0 0 0,4 8 0 0 0,16-20 0 0 0,38-36 0 0 0,48-50 0 0 0,56-63 0 0 0,52-67 0 0 0,54-71 0 0 0,42-64 0 0 0,27-61 0 0 0,8-29 0 0 0,-7 3 0 0 0,-25 21 0 0 0,-22 32 0 0 0,-23 31 0 0 0,-19 32 0 0 0,-14 27 0 0 0,-23 30 0 0 0,-26 39 0 0 0,-34 45 0 0 0,-40 63 0 0 0,-41 62 0 0 0,-34 50 0 0 0,-21 27 0 0 0,7-3 0 0 0,20-20 0 0 0,36-41 0 0 0,42-51 0 0 0,39-57 0 0 0,44-60 0 0 0,41-59 0 0 0,36-53 0 0 0,16-33 0 0 0,1-20 0 0 0,-14 0 0 0 0,-16 18 0 0 0,-20 22 0 0 0,-20 24 0 0 0,-23 36 0 0 0,-26 40 0 0 0,-33 51 0 0 0,-24 54 0 0 0,-32 50 0 0 0,-14 31 0 0 0,0 7 0 0 0,11-14 0 0 0,25-37 0 0 0,27-45 0 0 0,27-51 0 0 0,33-45 0 0 0,29-48 0 0 0,17-37 0 0 0,11-20 0 0 0,3-13 0 0 0,-4 5 0 0 0,-13 20 0 0 0,-17 34 0 0 0,-23 52 0 0 0,-34 58 0 0 0,-39 67 0 0 0,-30 57 0 0 0,-20 37 0 0 0,-8 9 0 0 0,9-14 0 0 0,15-28 0 0 0,21-39 0 0 0,24-41 0 0 0,22-42 0 0 0,25-41 0 0 0,24-41 0 0 0,22-33 0 0 0,10-31 0 0 0,5-12 0 0 0,4-7 0 0 0,0 9 0 0 0,-8 13 0 0 0,-13 22 0 0 0,-12 28 0 0 0,-14 29 0 0 0,-22 41 0 0 0,-21 40 0 0 0,-32 46 0 0 0,-30 42 0 0 0,-22 31 0 0 0,-3 1 0 0 0,10-23 0 0 0,16-30 0 0 0,23-37 0 0 0,25-45 0 0 0,25-44 0 0 0,24-37 0 0 0,18-31 0 0 0,18-27 0 0 0,11-13 0 0 0,3-1 0 0 0,-8 6 0 0 0,-11 16 0 0 0,-11 21 0 0 0,-18 33 0 0 0,-18 44 0 0 0,-16 40 0 0 0,-20 32 0 0 0,-19 28 0 0 0,-11 14 0 0 0,-4 4 0 0 0,7-1 0 0 0,12-13 0 0 0,14-20 0 0 0,15-31 0 0 0,23-38 0 0 0,22-41 0 0 0,24-37 0 0 0,10-29 0 0 0,3-20 0 0 0,-3-7 0 0 0,-3 9 0 0 0,-8 15 0 0 0,-15 26 0 0 0,-13 29 0 0 0,-17 41 0 0 0,-15 34 0 0 0,-11 31 0 0 0,-7 18 0 0 0,-5 4 0 0 0,-3-2 0 0 0,9-10 0 0 0,12-26 0 0 0,15-29 0 0 0,21-34 0 0 0,14-32 0 0 0,9-29 0 0 0,4-18 0 0 0,2-6 0 0 0,-5 6 0 0 0,-6 21 0 0 0,-11 22 0 0 0,-12 31 0 0 0,-14 36 0 0 0,-13 26 0 0 0,-5 19 0 0 0,-7 14 0 0 0,5-1 0 0 0,13-21 0 0 0,14-27 0 0 0,5-22 0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2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15463 12144 16383 0 0,'-9'9'0'0'0,"-7"7"0"0"0,-10 10 0 0 0,-9 14 0 0 0,-12 17 0 0 0,-25 44 0 0 0,-12 21 0 0 0,-11 13 0 0 0,3 6 0 0 0,12-13 0 0 0,15-15 0 0 0,24-22 0 0 0,23-31 0 0 0,31-35 0 0 0,37-30 0 0 0,31-32 0 0 0,29-36 0 0 0,17-23 0 0 0,67-62 0 0 0,-18 32 0 0 0,-51 58 0 0 0,-61 64 0 0 0,-58 68 0 0 0,-40 44 0 0 0,-4 9 0 0 0,12-20 0 0 0,24-35 0 0 0,48-51 0 0 0,29-40 0 0 0,15-28 0 0 0,1-5 0 0 0,-5 4 0 0 0,-19 16 0 0 0,-46 47 0 0 0,-49 48 0 0 0,-60 59 0 0 0,-49 56 0 0 0,-34 42 0 0 0,-17 26 0 0 0,5-2 0 0 0,20-21 0 0 0,34-40 0 0 0,48-53 0 0 0,54-60 0 0 0,51-53 0 0 0,42-46 0 0 0,33-43 0 0 0,21-20 0 0 0,12-7 0 0 0,-7 3 0 0 0,-16 19 0 0 0,-23 24 0 0 0,-29 36 0 0 0,-43 50 0 0 0,-50 55 0 0 0,-50 64 0 0 0,-45 55 0 0 0,-27 39 0 0 0,-9 11 0 0 0,11-16 0 0 0,27-33 0 0 0,32-46 0 0 0,36-45 0 0 0,38-44 0 0 0,31-47 0 0 0,36-39 0 0 0,34-37 0 0 0,24-27 0 0 0,14-21 0 0 0,3-8 0 0 0,-4 1 0 0 0,-13 11 0 0 0,-20 24 0 0 0,-32 39 0 0 0,-47 48 0 0 0,-50 54 0 0 0,-49 60 0 0 0,-38 41 0 0 0,-10 15 0 0 0,11-5 0 0 0,24-23 0 0 0,30-33 0 0 0,37-40 0 0 0,39-41 0 0 0,47-50 0 0 0,42-39 0 0 0,38-33 0 0 0,19-15 0 0 0,8-7 0 0 0,0-3 0 0 0,-26 26 0 0 0,-42 37 0 0 0,-45 44 0 0 0,-46 40 0 0 0,-40 42 0 0 0,-20 24 0 0 0,-7 14 0 0 0,4-1 0 0 0,15-10 0 0 0,20-23 0 0 0,27-29 0 0 0,26-33 0 0 0,25-33 0 0 0,22-27 0 0 0,6-15 0 0 0,-6 1 0 0 0,-18 11 0 0 0,-16 12 0 0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2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12346 15503 16383 0 0,'-31'26'0'0'0,"-54"31"0"0"0,-52 42 0 0 0,5-2 0 0 0,39-25 0 0 0,80-56 0 0 0,67-44 0 0 0,57-35 0 0 0,35-24 0 0 0,19-2 0 0 0,-9 5 0 0 0,-18 18 0 0 0,-37 23 0 0 0,-76 73 0 0 0,-50 40 0 0 0,-34 29 0 0 0,-3-1 0 0 0,22-26 0 0 0,36-35 0 0 0,45-36 0 0 0,46-37 0 0 0,40-29 0 0 0,24-17 0 0 0,17-3 0 0 0,-6 3 0 0 0,-49 39 0 0 0,-193 167 0 0 0,-83 76 0 0 0,-5 4 0 0 0,39-33 0 0 0,103-68 0 0 0,136-86 0 0 0,80-68 0 0 0,34-39 0 0 0,1-12 0 0 0,-29 5 0 0 0,-43 25 0 0 0,-53 33 0 0 0,-51 41 0 0 0,-43 33 0 0 0,-32 24 0 0 0,-15 29 0 0 0,3 3 0 0 0,30-22 0 0 0,30-32 0 0 0,25-31 0 0 0,17-25 0 0 0,6-15 0 0 0,1-4 0 0 0,-17 7 0 0 0,-25 10 0 0 0,-19 8 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23230 9864 16383 0 0,'0'-4'0'0'0,"-5"-2"0"0"0,0-4 0 0 0,-1 4 0 0 0,1 7 0 0 0,2 9 0 0 0,1 6 0 0 0,1 10 0 0 0,1 4 0 0 0,0 6 0 0 0,0 2 0 0 0,0-2 0 0 0,5-2 0 0 0,1-3 0 0 0,4-6 0 0 0,5-8 0 0 0,9-6 0 0 0,4-6 0 0 0,6-3 0 0 0,3-2 0 0 0,3-1 0 0 0,-1-1 0 0 0,-2 1 0 0 0,-4 0 0 0 0,-2 0 0 0 0,-3 1 0 0 0,-1-1 0 0 0,-1 1 0 0 0,4 0 0 0 0,1-4 0 0 0,5-2 0 0 0,-5-4 0 0 0,2 0 0 0 0,0-3 0 0 0,-2 0 0 0 0,-2-1 0 0 0,0 1 0 0 0,-2-1 0 0 0,-1-3 0 0 0,-4-3 0 0 0,-7-2 0 0 0,-5-2 0 0 0,-5-2 0 0 0,-3 0 0 0 0,-1-5 0 0 0,-7-1 0 0 0,-1 0 0 0 0,1 1 0 0 0,0 1 0 0 0,2 2 0 0 0,-3 1 0 0 0,-4 5 0 0 0,-1 2 0 0 0,-3 4 0 0 0,-3 6 0 0 0,-2 3 0 0 0,-3 4 0 0 0,-2 2 0 0 0,-6 1 0 0 0,-1 0 0 0 0,-4 1 0 0 0,-1 0 0 0 0,-7 0 0 0 0,-5-1 0 0 0,-3 5 0 0 0,-2 1 0 0 0,5 4 0 0 0,1 1 0 0 0,0 2 0 0 0,4-1 0 0 0,5-2 0 0 0,9 1 0 0 0,5 4 0 0 0,8-2 0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2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11921 10873 16383 0 0,'-4'0'0'0'0,"-6"9"0"0"0,-15 24 0 0 0,-20 21 0 0 0,-74 98 0 0 0,-25 31 0 0 0,17-10 0 0 0,38-44 0 0 0,83-74 0 0 0,69-69 0 0 0,50-54 0 0 0,41-42 0 0 0,17-16 0 0 0,5-7 0 0 0,-9 4 0 0 0,-20 16 0 0 0,-30 23 0 0 0,-45 31 0 0 0,-47 34 0 0 0,-50 43 0 0 0,-51 46 0 0 0,-53 51 0 0 0,-40 42 0 0 0,-13 15 0 0 0,16-3 0 0 0,31-21 0 0 0,39-28 0 0 0,40-29 0 0 0,38-31 0 0 0,41-34 0 0 0,41-34 0 0 0,42-39 0 0 0,38-28 0 0 0,30-28 0 0 0,20-15 0 0 0,9-8 0 0 0,-1 3 0 0 0,-20 14 0 0 0,-28 21 0 0 0,-45 30 0 0 0,-62 38 0 0 0,-67 53 0 0 0,-69 57 0 0 0,-63 52 0 0 0,-42 33 0 0 0,-5 14 0 0 0,22-17 0 0 0,38-29 0 0 0,50-43 0 0 0,63-52 0 0 0,70-60 0 0 0,64-55 0 0 0,53-43 0 0 0,35-28 0 0 0,10-9 0 0 0,-8 7 0 0 0,-16 15 0 0 0,-20 19 0 0 0,-34 23 0 0 0,-48 31 0 0 0,-50 37 0 0 0,-48 34 0 0 0,-39 28 0 0 0,-27 18 0 0 0,-12 12 0 0 0,5 1 0 0 0,18-7 0 0 0,35-21 0 0 0,42-24 0 0 0,37-24 0 0 0,39-26 0 0 0,27-18 0 0 0,5-6 0 0 0,-4 5 0 0 0,-15 10 0 0 0,-29 15 0 0 0,-29 19 0 0 0,-34 23 0 0 0,-30 25 0 0 0,-24 13 0 0 0,-11 5 0 0 0,1-5 0 0 0,19-17 0 0 0,27-26 0 0 0,29-19 0 0 0,25-20 0 0 0,21-14 0 0 0,0-2 0 0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2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22759 12112 16383 0 0,'-5'0'0'0'0,"-5"0"0"0"0,-6 0 0 0 0,-4 0 0 0 0,-4 0 0 0 0,-6 0 0 0 0,-3 0 0 0 0,1 4 0 0 0,0 2 0 0 0,2 0 0 0 0,1 3 0 0 0,-2 0 0 0 0,-2 3 0 0 0,1 4 0 0 0,2 3 0 0 0,1-1 0 0 0,-3 1 0 0 0,0 1 0 0 0,-5 2 0 0 0,1 1 0 0 0,2 2 0 0 0,-3 5 0 0 0,6 2 0 0 0,-2-1 0 0 0,2 5 0 0 0,0-5 0 0 0,-6 10 0 0 0,-3 7 0 0 0,2 4 0 0 0,3 2 0 0 0,3-3 0 0 0,6-3 0 0 0,9 1 0 0 0,2 0 0 0 0,-1 0 0 0 0,-2-3 0 0 0,2 0 0 0 0,0-5 0 0 0,2 0 0 0 0,3 3 0 0 0,0 1 0 0 0,1 3 0 0 0,3 1 0 0 0,2 2 0 0 0,2 1 0 0 0,2 0 0 0 0,1 1 0 0 0,4-6 0 0 0,3 0 0 0 0,3-5 0 0 0,1 0 0 0 0,2 1 0 0 0,0-2 0 0 0,1 1 0 0 0,4 2 0 0 0,-3-3 0 0 0,2-2 0 0 0,6-5 0 0 0,4-3 0 0 0,6-3 0 0 0,2-1 0 0 0,4-2 0 0 0,4 1 0 0 0,3-1 0 0 0,8-4 0 0 0,3-2 0 0 0,5 1 0 0 0,1-3 0 0 0,2 0 0 0 0,5-3 0 0 0,3-4 0 0 0,2 1 0 0 0,6 3 0 0 0,7-1 0 0 0,2 1 0 0 0,3-1 0 0 0,3 2 0 0 0,4-2 0 0 0,-3 1 0 0 0,0-2 0 0 0,-3-3 0 0 0,0-2 0 0 0,2-4 0 0 0,-7-5 0 0 0,-1-4 0 0 0,3-4 0 0 0,-6-5 0 0 0,-4-5 0 0 0,2-3 0 0 0,0-2 0 0 0,-5-1 0 0 0,1-5 0 0 0,1-6 0 0 0,0-6 0 0 0,0-4 0 0 0,4-3 0 0 0,0-2 0 0 0,-4-5 0 0 0,-4-7 0 0 0,-5 0 0 0 0,-6-3 0 0 0,-5-4 0 0 0,-9-2 0 0 0,-12 2 0 0 0,-9 4 0 0 0,-10 0 0 0 0,-8-1 0 0 0,-5-3 0 0 0,-5-2 0 0 0,-3-2 0 0 0,0-2 0 0 0,-6 4 0 0 0,0 1 0 0 0,0-1 0 0 0,-3-1 0 0 0,-4 4 0 0 0,-9 4 0 0 0,-4 0 0 0 0,-7 3 0 0 0,-2 3 0 0 0,-3 3 0 0 0,-1 7 0 0 0,4 3 0 0 0,-2 1 0 0 0,-3-1 0 0 0,-4-1 0 0 0,-2-2 0 0 0,-3 9 0 0 0,4 6 0 0 0,-5 5 0 0 0,-2 3 0 0 0,-5 6 0 0 0,-1 2 0 0 0,-5 0 0 0 0,-4 4 0 0 0,-8 3 0 0 0,0 5 0 0 0,-5-2 0 0 0,-2 2 0 0 0,-4 1 0 0 0,-5 2 0 0 0,-5 6 0 0 0,1 2 0 0 0,4 2 0 0 0,-1 3 0 0 0,3 0 0 0 0,4 3 0 0 0,-2 0 0 0 0,1 2 0 0 0,6-1 0 0 0,4-4 0 0 0,2 3 0 0 0,5-2 0 0 0,5 2 0 0 0,5-1 0 0 0,4-3 0 0 0,-1 3 0 0 0,-1 3 0 0 0,1 8 0 0 0,6 5 0 0 0,3 6 0 0 0,5 16 0 0 0,6 8 0 0 0,8-6 0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2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23416 13025 16383 0 0,'0'-5'0'0'0,"0"-5"0"0"0,4-1 0 0 0,6-4 0 0 0,6 2 0 0 0,5-3 0 0 0,-2-1 0 0 0,5-4 0 0 0,7-2 0 0 0,8-1 0 0 0,9 3 0 0 0,7-4 0 0 0,1-2 0 0 0,6-5 0 0 0,13-10 0 0 0,0-3 0 0 0,-1-2 0 0 0,-4 6 0 0 0,-1 2 0 0 0,2-1 0 0 0,-3-3 0 0 0,1-3 0 0 0,5-3 0 0 0,0 4 0 0 0,-4 4 0 0 0,-10 9 0 0 0,-6 1 0 0 0,-8 7 0 0 0,-7-3 0 0 0,-6 4 0 0 0,0 2 0 0 0,-5-1 0 0 0,-4 4 0 0 0,0 1 0 0 0,-5 2 0 0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2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24232 12909 16383 0 0,'-4'-4'0'0'0,"2"-2"0"0"0,3-4 0 0 0,4 0 0 0 0,2-3 0 0 0,5 0 0 0 0,3-1 0 0 0,5 1 0 0 0,3 3 0 0 0,2-1 0 0 0,5 6 0 0 0,-2 7 0 0 0,-1 5 0 0 0,-6 4 0 0 0,-6 6 0 0 0,-6 3 0 0 0,-4 4 0 0 0,-3 1 0 0 0,-6-3 0 0 0,-3 0 0 0 0,-4-1 0 0 0,-5-3 0 0 0,0-1 0 0 0,8-2 0 0 0,9-5 0 0 0,9-8 0 0 0,12-4 0 0 0,6-2 0 0 0,3-1 0 0 0,0 2 0 0 0,0 0 0 0 0,-1 1 0 0 0,-1 1 0 0 0,-6 5 0 0 0,-7 6 0 0 0,-6 6 0 0 0,-4 5 0 0 0,-4 2 0 0 0,-6 3 0 0 0,-3 1 0 0 0,-4 0 0 0 0,-5 0 0 0 0,-5 0 0 0 0,-2 0 0 0 0,-2-5 0 0 0,-1-2 0 0 0,-1-4 0 0 0,0 0 0 0 0,-4-4 0 0 0,3 2 0 0 0,2-3 0 0 0,-4-2 0 0 0,0-3 0 0 0,-5 2 0 0 0,-5-1 0 0 0,0-1 0 0 0,3-2 0 0 0,2-1 0 0 0,4-6 0 0 0,2-7 0 0 0,6-6 0 0 0,7-4 0 0 0,6 0 0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2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22658 12380 16383 0 0,'-4'0'0'0'0,"-2"4"0"0"0,-9 7 0 0 0,-5 5 0 0 0,-9 8 0 0 0,-9 6 0 0 0,-10 1 0 0 0,-1 5 0 0 0,-3 4 0 0 0,1 1 0 0 0,3 1 0 0 0,6-1 0 0 0,5-8 0 0 0,6-6 0 0 0,11-6 0 0 0,18-17 0 0 0,19-12 0 0 0,19-19 0 0 0,22-18 0 0 0,18-10 0 0 0,13-4 0 0 0,11-6 0 0 0,0-5 0 0 0,-3 5 0 0 0,-18 10 0 0 0,-18 13 0 0 0,-24 14 0 0 0,-23 21 0 0 0,-31 25 0 0 0,-30 22 0 0 0,-30 18 0 0 0,-28 21 0 0 0,-13 15 0 0 0,-14 4 0 0 0,-2 4 0 0 0,5-3 0 0 0,10-9 0 0 0,22-15 0 0 0,22-21 0 0 0,29-20 0 0 0,26-15 0 0 0,30-19 0 0 0,31-20 0 0 0,26-19 0 0 0,24-15 0 0 0,14-9 0 0 0,11-6 0 0 0,8-5 0 0 0,1-2 0 0 0,-9 6 0 0 0,-9 7 0 0 0,-20 14 0 0 0,-19 11 0 0 0,-26 16 0 0 0,-21 16 0 0 0,-22 14 0 0 0,-28 19 0 0 0,-32 22 0 0 0,-23 21 0 0 0,-24 11 0 0 0,-11 14 0 0 0,-2 5 0 0 0,0-7 0 0 0,18-10 0 0 0,21-14 0 0 0,29-20 0 0 0,28-26 0 0 0,36-26 0 0 0,38-26 0 0 0,33-26 0 0 0,34-21 0 0 0,22-10 0 0 0,16-5 0 0 0,-2-4 0 0 0,-9 5 0 0 0,-19 19 0 0 0,-27 20 0 0 0,-39 28 0 0 0,-42 32 0 0 0,-41 26 0 0 0,-31 22 0 0 0,-22 18 0 0 0,-16 14 0 0 0,-6 5 0 0 0,6-4 0 0 0,10-9 0 0 0,15-14 0 0 0,24-18 0 0 0,23-26 0 0 0,25-22 0 0 0,20-20 0 0 0,16-6 0 0 0,9-8 0 0 0,6-3 0 0 0,-2 1 0 0 0,-6 1 0 0 0,-10 11 0 0 0,-16 19 0 0 0,-20 18 0 0 0,-19 12 0 0 0,-19 18 0 0 0,-8 16 0 0 0,-9 10 0 0 0,-5 3 0 0 0,5-3 0 0 0,6-9 0 0 0,8-10 0 0 0,14-14 0 0 0,22-17 0 0 0,24-22 0 0 0,22-14 0 0 0,22-13 0 0 0,18-7 0 0 0,9-5 0 0 0,-3 3 0 0 0,-12 5 0 0 0,-18 12 0 0 0,-19 14 0 0 0,-24 16 0 0 0,-20 17 0 0 0,-17 16 0 0 0,-14 11 0 0 0,-5 4 0 0 0,1 2 0 0 0,11-10 0 0 0,20-12 0 0 0,24-18 0 0 0,20-20 0 0 0,16-19 0 0 0,13-11 0 0 0,5-4 0 0 0,-4-1 0 0 0,-14 10 0 0 0,-16 15 0 0 0,-12 21 0 0 0,-15 19 0 0 0,-14 8 0 0 0,-9 7 0 0 0,-6 4 0 0 0,-1 0 0 0 0,14-14 0 0 0,17-17 0 0 0,15-20 0 0 0,18-14 0 0 0,15-8 0 0 0,10-5 0 0 0,0-1 0 0 0,-8 4 0 0 0,-13 16 0 0 0,-24 14 0 0 0,-19 24 0 0 0,-19 25 0 0 0,-20 18 0 0 0,-13 4 0 0 0,-1-4 0 0 0,7-7 0 0 0,15-13 0 0 0,23-20 0 0 0,20-19 0 0 0,25-21 0 0 0,20-12 0 0 0,13-8 0 0 0,3-3 0 0 0,-7 1 0 0 0,-15 9 0 0 0,-21 8 0 0 0,-20 12 0 0 0,-17 11 0 0 0,-12 4 0 0 0,2-1 0 0 0,7-6 0 0 0,6-4 0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3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8729 9022 16383 0 0,'0'5'0'0'0,"0"5"0"0"0,-4 6 0 0 0,-2 4 0 0 0,-4-1 0 0 0,0 1 0 0 0,1 1 0 0 0,2 2 0 0 0,3 5 0 0 0,2 3 0 0 0,0 0 0 0 0,-2-1 0 0 0,-2 4 0 0 0,1 0 0 0 0,-3 4 0 0 0,-1-1 0 0 0,2 2 0 0 0,1-1 0 0 0,3 2 0 0 0,1 3 0 0 0,1 3 0 0 0,1-2 0 0 0,4 0 0 0 0,3-2 0 0 0,-2-5 0 0 0,0 1 0 0 0,-1-2 0 0 0,2 2 0 0 0,1-2 0 0 0,-1 3 0 0 0,3 3 0 0 0,5 3 0 0 0,3-1 0 0 0,9 0 0 0 0,3 6 0 0 0,7 4 0 0 0,5 1 0 0 0,0 0 0 0 0,-2-1 0 0 0,-3 5 0 0 0,0 0 0 0 0,-5-1 0 0 0,-4-1 0 0 0,-1-11 0 0 0,-2-4 0 0 0,0 0 0 0 0,0-3 0 0 0,1-4 0 0 0,0 1 0 0 0,-4-1 0 0 0,-5-2 0 0 0,-2-3 0 0 0,2-6 0 0 0,2 2 0 0 0,3 1 0 0 0,2 0 0 0 0,1 4 0 0 0,-2 2 0 0 0,-2-1 0 0 0,1-2 0 0 0,1 0 0 0 0,-4-2 0 0 0,1-6 0 0 0,0-6 0 0 0,-2-1 0 0 0,-4 1 0 0 0,-1-7 0 0 0,-1-9 0 0 0,-3-5 0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8811 11128 16383 0 0,'4'0'0'0'0,"6"0"0"0"0,11 4 0 0 0,5 7 0 0 0,3 4 0 0 0,6 6 0 0 0,5 2 0 0 0,13 12 0 0 0,8 3 0 0 0,-4 0 0 0 0,-1 3 0 0 0,-3 2 0 0 0,0 4 0 0 0,-1-3 0 0 0,4 1 0 0 0,-8-3 0 0 0,-3-9 0 0 0,0-10 0 0 0,-3-4 0 0 0,-5-6 0 0 0,-4-5 0 0 0,-4-3 0 0 0,3-4 0 0 0,0-5 0 0 0,-5-7 0 0 0,-8-6 0 0 0,-6-4 0 0 0,-7-8 0 0 0,-7-21 0 0 0,-9-6 0 0 0,-11-7 0 0 0,-7-6 0 0 0,-2-4 0 0 0,-1 1 0 0 0,4 4 0 0 0,4 0 0 0 0,4 3 0 0 0,2 4 0 0 0,4 4 0 0 0,3 2 0 0 0,4 1 0 0 0,3 2 0 0 0,2 5 0 0 0,2 7 0 0 0,-1 4 0 0 0,5 10 0 0 0,2 12 0 0 0,-1 10 0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19394 6988 16383 0 0,'-5'0'0'0'0,"4"0"0"0"0,6 0 0 0 0,6-4 0 0 0,11-6 0 0 0,9-2 0 0 0,5-2 0 0 0,10-4 0 0 0,5-3 0 0 0,2-7 0 0 0,11-3 0 0 0,8-1 0 0 0,4-3 0 0 0,11-1 0 0 0,9 2 0 0 0,6-2 0 0 0,7 0 0 0 0,3-2 0 0 0,5 0 0 0 0,4-1 0 0 0,4 1 0 0 0,6 2 0 0 0,4 0 0 0 0,5 0 0 0 0,6-2 0 0 0,3 1 0 0 0,4 2 0 0 0,2 3 0 0 0,6-2 0 0 0,1 5 0 0 0,5 3 0 0 0,4 1 0 0 0,5-4 0 0 0,2-1 0 0 0,3 0 0 0 0,-4 1 0 0 0,-5 0 0 0 0,-9 2 0 0 0,-7 0 0 0 0,-7 0 0 0 0,-3 6 0 0 0,-4 5 0 0 0,0 6 0 0 0,-2 5 0 0 0,2-2 0 0 0,-1 1 0 0 0,-3 1 0 0 0,2 2 0 0 0,-5 1 0 0 0,-4 1 0 0 0,-7 5 0 0 0,-1 6 0 0 0,-5 6 0 0 0,-5 5 0 0 0,-3 7 0 0 0,-8 4 0 0 0,-3 5 0 0 0,-1 0 0 0 0,-4 4 0 0 0,-9-2 0 0 0,-6 2 0 0 0,-3-2 0 0 0,-5 1 0 0 0,-11 8 0 0 0,-7 4 0 0 0,-3-3 0 0 0,-6 4 0 0 0,-2 2 0 0 0,-3 5 0 0 0,-4 0 0 0 0,-4-5 0 0 0,-2 2 0 0 0,-6-1 0 0 0,-8-1 0 0 0,-1 0 0 0 0,1-6 0 0 0,-2 2 0 0 0,1 6 0 0 0,-1 2 0 0 0,1 4 0 0 0,-2 0 0 0 0,-3 3 0 0 0,-2 3 0 0 0,-4 4 0 0 0,3 1 0 0 0,1 3 0 0 0,-6 1 0 0 0,-3-5 0 0 0,-1 4 0 0 0,-5 2 0 0 0,0 1 0 0 0,-4-5 0 0 0,-4-2 0 0 0,-4 0 0 0 0,2-3 0 0 0,-1-5 0 0 0,-1 4 0 0 0,-7 3 0 0 0,-2 4 0 0 0,-6 1 0 0 0,-14 18 0 0 0,-8 3 0 0 0,-2 2 0 0 0,-1-3 0 0 0,1-5 0 0 0,2-9 0 0 0,7-5 0 0 0,2-3 0 0 0,1 3 0 0 0,-5-2 0 0 0,-3-1 0 0 0,0-1 0 0 0,5 2 0 0 0,1 0 0 0 0,1 0 0 0 0,0-3 0 0 0,-2-1 0 0 0,0-9 0 0 0,4-6 0 0 0,0-3 0 0 0,0-3 0 0 0,-1-1 0 0 0,2 0 0 0 0,1 0 0 0 0,3 0 0 0 0,0 6 0 0 0,2 1 0 0 0,4 0 0 0 0,3 0 0 0 0,2 2 0 0 0,3 1 0 0 0,1 3 0 0 0,0-5 0 0 0,1-7 0 0 0,4-9 0 0 0,2-6 0 0 0,3-6 0 0 0,5-11 0 0 0,4-15 0 0 0,4-11 0 0 0,2-9 0 0 0,1-7 0 0 0,0-8 0 0 0,1 2 0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1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24977 10292 16383 0 0,'0'5'0'0'0,"0"5"0"0"0,0 10 0 0 0,0 7 0 0 0,0 6 0 0 0,0 3 0 0 0,0 4 0 0 0,0 4 0 0 0,0 7 0 0 0,0 5 0 0 0,0 1 0 0 0,0 0 0 0 0,4-2 0 0 0,6 4 0 0 0,11 1 0 0 0,5-2 0 0 0,3-1 0 0 0,1 3 0 0 0,0-1 0 0 0,-5-5 0 0 0,-3-3 0 0 0,-5-6 0 0 0,0-11 0 0 0,-4-6 0 0 0,-4-13 0 0 0,1-8 0 0 0,3-11 0 0 0,4-8 0 0 0,8-12 0 0 0,12-9 0 0 0,10-5 0 0 0,5-4 0 0 0,-2-4 0 0 0,0 2 0 0 0,-1 3 0 0 0,2 5 0 0 0,4-1 0 0 0,-3 2 0 0 0,-5 3 0 0 0,-7-3 0 0 0,-1 1 0 0 0,-2 1 0 0 0,-4 7 0 0 0,-7 2 0 0 0,-4 7 0 0 0,-6 5 0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1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24102 5263 16383 0 0,'-4'0'0'0'0,"-6"-4"0"0"0,-2-7 0 0 0,2-4 0 0 0,7-6 0 0 0,8 2 0 0 0,8 4 0 0 0,10 4 0 0 0,10 4 0 0 0,5 4 0 0 0,3 1 0 0 0,5 2 0 0 0,-2 1 0 0 0,-4 0 0 0 0,-4 0 0 0 0,-4-1 0 0 0,-2 1 0 0 0,-3-1 0 0 0,-1 5 0 0 0,-1 5 0 0 0,-4 6 0 0 0,-2 0 0 0 0,-4 2 0 0 0,-4 2 0 0 0,0 2 0 0 0,-2 2 0 0 0,-2 5 0 0 0,-3 3 0 0 0,-5 4 0 0 0,-4 5 0 0 0,-1 0 0 0 0,2-2 0 0 0,-4 0 0 0 0,-5 3 0 0 0,0 3 0 0 0,-2 3 0 0 0,-4 1 0 0 0,3-2 0 0 0,-2-1 0 0 0,4 1 0 0 0,3-4 0 0 0,3 1 0 0 0,0-4 0 0 0,0-4 0 0 0,2-3 0 0 0,2-3 0 0 0,2 1 0 0 0,0 1 0 0 0,2 4 0 0 0,0 4 0 0 0,0 4 0 0 0,-4-1 0 0 0,-1 2 0 0 0,-1 1 0 0 0,-2 2 0 0 0,-1 1 0 0 0,1 2 0 0 0,-6 45 0 0 0,-2 10 0 0 0,3-4 0 0 0,3-10 0 0 0,4-17 0 0 0,2-12 0 0 0,2-7 0 0 0,2-10 0 0 0,0-8 0 0 0,1-2 0 0 0,-1-2 0 0 0,1 2 0 0 0,-1-1 0 0 0,1 2 0 0 0,-1 0 0 0 0,0-2 0 0 0,4-3 0 0 0,2-3 0 0 0,4-1 0 0 0,0-1 0 0 0,-1-1 0 0 0,7-5 0 0 0,4-6 0 0 0,4-5 0 0 0,2-5 0 0 0,5-7 0 0 0,7-9 0 0 0,5-1 0 0 0,-4-3 0 0 0,-5-5 0 0 0,-4 3 0 0 0,-2-1 0 0 0,-6 7 0 0 0,-7 9 0 0 0,-6 11 0 0 0,-8 7 0 0 0,-6 10 0 0 0,-5 5 0 0 0,-6 2 0 0 0,0 3 0 0 0,3 1 0 0 0,3 3 0 0 0,0 3 0 0 0,0 3 0 0 0,-1 7 0 0 0,0 4 0 0 0,-2 0 0 0 0,2 0 0 0 0,2 3 0 0 0,2 5 0 0 0,3 0 0 0 0,2 2 0 0 0,6 3 0 0 0,2 3 0 0 0,5-2 0 0 0,4 0 0 0 0,0 5 0 0 0,2 26 0 0 0,-2 8 0 0 0,1-1 0 0 0,-3-11 0 0 0,-3-8 0 0 0,-3-6 0 0 0,-3-5 0 0 0,-2-6 0 0 0,-2-3 0 0 0,0 0 0 0 0,-1 2 0 0 0,0-4 0 0 0,-4 2 0 0 0,-1 0 0 0 0,-4 3 0 0 0,-1 1 0 0 0,2 2 0 0 0,3 1 0 0 0,2-3 0 0 0,1-2 0 0 0,2 1 0 0 0,1 0 0 0 0,5-2 0 0 0,1-10 0 0 0,4-6 0 0 0,6-3 0 0 0,-2-7 0 0 0,-1-1 0 0 0,-4-5 0 0 0,-8-8 0 0 0,-8-6 0 0 0,-8-1 0 0 0,-10-7 0 0 0,-9-4 0 0 0,-12-2 0 0 0,-8-1 0 0 0,-3 1 0 0 0,-5-1 0 0 0,0-2 0 0 0,0-2 0 0 0,3-3 0 0 0,2-2 0 0 0,7 0 0 0 0,7-1 0 0 0,7-1 0 0 0,9-3 0 0 0,14-7 0 0 0,13-5 0 0 0,7-1 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23280 7114 16383 0 0,'-5'-5'0'0'0,"-5"-5"0"0"0,-1-6 0 0 0,-4-4 0 0 0,-3 1 0 0 0,1 8 0 0 0,4 10 0 0 0,0 10 0 0 0,1 13 0 0 0,4 6 0 0 0,-2 7 0 0 0,1 8 0 0 0,-3-1 0 0 0,2-2 0 0 0,1 1 0 0 0,3-2 0 0 0,3-4 0 0 0,1-3 0 0 0,1-2 0 0 0,5-3 0 0 0,7-5 0 0 0,5-7 0 0 0,5-10 0 0 0,3-6 0 0 0,2-2 0 0 0,5-6 0 0 0,2-1 0 0 0,4-4 0 0 0,1 2 0 0 0,-3 2 0 0 0,2 2 0 0 0,0 4 0 0 0,-3 1 0 0 0,-3 3 0 0 0,3 0 0 0 0,4 0 0 0 0,0 1 0 0 0,2-1 0 0 0,-1 1 0 0 0,-2-1 0 0 0,-4-4 0 0 0,-3-2 0 0 0,-2-4 0 0 0,-1-5 0 0 0,-6-4 0 0 0,-1 1 0 0 0,-5-1 0 0 0,-4-1 0 0 0,0-2 0 0 0,-2-2 0 0 0,-3-1 0 0 0,-1 0 0 0 0,-3-1 0 0 0,-1-1 0 0 0,-5 5 0 0 0,-2 2 0 0 0,0-1 0 0 0,1 0 0 0 0,1-2 0 0 0,2-1 0 0 0,1-1 0 0 0,0 0 0 0 0,-8 3 0 0 0,-7 6 0 0 0,-5 6 0 0 0,-8 9 0 0 0,-8 4 0 0 0,-6 6 0 0 0,-9 2 0 0 0,-5-1 0 0 0,-2 2 0 0 0,2-1 0 0 0,0-2 0 0 0,2-3 0 0 0,5-2 0 0 0,7-2 0 0 0,7-2 0 0 0,13 0 0 0 0,16 4 0 0 0,8 2 0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1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25657 7011 16383 0 0,'-5'0'0'0'0,"-5"0"0"0"0,-6 0 0 0 0,-4 0 0 0 0,-4 0 0 0 0,-1 5 0 0 0,-6 5 0 0 0,-7 6 0 0 0,-5 4 0 0 0,0 4 0 0 0,3 2 0 0 0,4 0 0 0 0,8 1 0 0 0,9 0 0 0 0,8 0 0 0 0,5 0 0 0 0,8-5 0 0 0,9-6 0 0 0,11-6 0 0 0,10 0 0 0 0,13 3 0 0 0,4 3 0 0 0,-2 3 0 0 0,-1 4 0 0 0,-8 1 0 0 0,-6 2 0 0 0,-4 5 0 0 0,-6 1 0 0 0,-8 0 0 0 0,-6-1 0 0 0,-4-1 0 0 0,-7-6 0 0 0,-13-3 0 0 0,-7-4 0 0 0,-4-6 0 0 0,-7 0 0 0 0,-6-2 0 0 0,0-2 0 0 0,1-3 0 0 0,4-6 0 0 0,7-8 0 0 0,9-1 0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1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25981 7302 16383 0 0,'-5'0'0'0'0,"-1"9"0"0"0,1 7 0 0 0,0 10 0 0 0,2 4 0 0 0,1 3 0 0 0,1-1 0 0 0,1-1 0 0 0,4-2 0 0 0,6-5 0 0 0,7-7 0 0 0,3-11 0 0 0,8-11 0 0 0,4-8 0 0 0,9-25 0 0 0,-2-10 0 0 0,-8-2 0 0 0,-13 9 0 0 0,-19 6 0 0 0,-14 9 0 0 0,-12 9 0 0 0,-7 8 0 0 0,-2 4 0 0 0,-3 9 0 0 0,0 3 0 0 0,2 5 0 0 0,8 4 0 0 0,9 5 0 0 0,12 2 0 0 0,7-2 0 0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1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26272 7435 16383 0 0,'-4'4'0'0'0,"-2"6"0"0"0,-4 6 0 0 0,0 5 0 0 0,1 2 0 0 0,2 3 0 0 0,7-4 0 0 0,8-5 0 0 0,11-6 0 0 0,12-4 0 0 0,4-4 0 0 0,1-3 0 0 0,-5 4 0 0 0,-9 6 0 0 0,-7 4 0 0 0,-12 6 0 0 0,-14 7 0 0 0,-10 9 0 0 0,-10 1 0 0 0,-5 0 0 0 0,1-2 0 0 0,4-3 0 0 0,14-6 0 0 0,17-9 0 0 0,18-2 0 0 0,11-3 0 0 0,8-5 0 0 0,8-2 0 0 0,-5-3 0 0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1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27167 7144 16383 0 0,'-5'0'0'0'0,"-5"0"0"0"0,-10 4 0 0 0,-6 6 0 0 0,-4 6 0 0 0,0 5 0 0 0,-4 2 0 0 0,-1 3 0 0 0,1 5 0 0 0,3 2 0 0 0,5 0 0 0 0,13-6 0 0 0,12-8 0 0 0,11-6 0 0 0,12-7 0 0 0,8-3 0 0 0,2 2 0 0 0,-4 5 0 0 0,-6 4 0 0 0,-8 5 0 0 0,-6 3 0 0 0,-8 3 0 0 0,-5 1 0 0 0,-5 1 0 0 0,-6 0 0 0 0,-5-5 0 0 0,2-10 0 0 0,8-11 0 0 0,6-7 0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1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27437 7197 16383 0 0,'0'4'0'0'0,"0"6"0"0"0,0 11 0 0 0,0 5 0 0 0,0 7 0 0 0,0 8 0 0 0,5 5 0 0 0,1-1 0 0 0,-1 0 0 0 0,4-6 0 0 0,0-15 0 0 0,-1-12 0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1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27543 7011 16383 0 0,'0'-4'0'0'0,"-5"-2"0"0"0,0 5 0 0 0,3 11 0 0 0,4 4 0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1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27886 7431 16383 0 0,'0'-5'0'0'0,"4"-5"0"0"0,6-6 0 0 0,2-4 0 0 0,2-4 0 0 0,4 3 0 0 0,-1 0 0 0 0,1 0 0 0 0,-3-2 0 0 0,-9-1 0 0 0,-8 4 0 0 0,-10 9 0 0 0,-11 12 0 0 0,-2 9 0 0 0,0 8 0 0 0,-2 5 0 0 0,5 7 0 0 0,2 8 0 0 0,3 2 0 0 0,6-2 0 0 0,8-7 0 0 0,10-9 0 0 0,7-8 0 0 0,7-7 0 0 0,7-4 0 0 0,9-7 0 0 0,7-3 0 0 0,-5-1 0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1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28493 7223 16383 0 0,'-4'0'0'0'0,"-7"4"0"0"0,-4 7 0 0 0,-6 5 0 0 0,2 4 0 0 0,-1 4 0 0 0,4 6 0 0 0,3 2 0 0 0,5 5 0 0 0,8 1 0 0 0,4-3 0 0 0,6-6 0 0 0,5-4 0 0 0,5-7 0 0 0,3-10 0 0 0,7-11 0 0 0,2-9 0 0 0,1-12 0 0 0,-1-11 0 0 0,-2-7 0 0 0,-6-2 0 0 0,-11 2 0 0 0,-8 5 0 0 0,-10 7 0 0 0,-7 6 0 0 0,-12 6 0 0 0,-5 6 0 0 0,-3 6 0 0 0,1 7 0 0 0,0 9 0 0 0,1 7 0 0 0,2 0 0 0 0,9-3 0 0 0,13-3 0 0 0,7-4 0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2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28786 6720 16383 0 0,'-4'0'0'0'0,"-2"5"0"0"0,0 5 0 0 0,2 10 0 0 0,1 15 0 0 0,1 11 0 0 0,0 5 0 0 0,2 4 0 0 0,0 5 0 0 0,5 2 0 0 0,5-1 0 0 0,11-3 0 0 0,5-10 0 0 0,3-5 0 0 0,2-10 0 0 0,-6-6 0 0 0,-2-7 0 0 0,-5-12 0 0 0,-5-12 0 0 0,-1-9 0 0 0,-2-7 0 0 0,1-5 0 0 0,4-6 0 0 0,3-3 0 0 0,3-4 0 0 0,3-1 0 0 0,1 7 0 0 0,1 5 0 0 0,0 6 0 0 0,1 7 0 0 0,0 6 0 0 0,-1 9 0 0 0,0 4 0 0 0,1 5 0 0 0,-6 6 0 0 0,-1 5 0 0 0,1 2 0 0 0,-4 7 0 0 0,-5 3 0 0 0,-8-1 0 0 0,-10 0 0 0 0,-8-2 0 0 0,-6-1 0 0 0,-4-2 0 0 0,-3 0 0 0 0,0-1 0 0 0,8-5 0 0 0,16-5 0 0 0,18-7 0 0 0,10-8 0 0 0,15-4 0 0 0,4-3 0 0 0,4-3 0 0 0,3-2 0 0 0,1 3 0 0 0,-8-3 0 0 0,-12 1 0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2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29951 6615 16383 0 0,'0'4'0'0'0,"0"11"0"0"0,0 6 0 0 0,0 14 0 0 0,4 14 0 0 0,2 11 0 0 0,0 10 0 0 0,-6 5 0 0 0,-3 4 0 0 0,0 1 0 0 0,-1-8 0 0 0,1-8 0 0 0,1-10 0 0 0,1-15 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29924 11981 16383 0 0,'0'5'0'0'0,"0"5"0"0"0,0 10 0 0 0,0 7 0 0 0,0 6 0 0 0,0 7 0 0 0,0 2 0 0 0,0-3 0 0 0,0 1 0 0 0,0-1 0 0 0,0-4 0 0 0,5-12 0 0 0,5-9 0 0 0,6-8 0 0 0,9-9 0 0 0,4-4 0 0 0,7-1 0 0 0,1 1 0 0 0,3 2 0 0 0,-5-3 0 0 0,5 0 0 0 0,0 1 0 0 0,1 3 0 0 0,4 1 0 0 0,2 1 0 0 0,-2 1 0 0 0,0 1 0 0 0,-8-4 0 0 0,-5-2 0 0 0,-5 1 0 0 0,3 1 0 0 0,5 1 0 0 0,1-3 0 0 0,3-1 0 0 0,-6-4 0 0 0,-7-3 0 0 0,-9-5 0 0 0,-7-3 0 0 0,-5-3 0 0 0,-4-1 0 0 0,-6 0 0 0 0,-7-5 0 0 0,-5-2 0 0 0,-5 1 0 0 0,-3-4 0 0 0,-1 1 0 0 0,3 1 0 0 0,6 3 0 0 0,6 1 0 0 0,4 2 0 0 0,0 6 0 0 0,-4 6 0 0 0,-4 6 0 0 0,-5 5 0 0 0,-2 3 0 0 0,-3 2 0 0 0,-5 1 0 0 0,-2 0 0 0 0,-5 1 0 0 0,-5-1 0 0 0,-3-1 0 0 0,0-4 0 0 0,-4-1 0 0 0,1 4 0 0 0,0 2 0 0 0,-1 6 0 0 0,0 5 0 0 0,7 2 0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2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29792 7063 16383 0 0,'4'0'0'0'0,"7"0"0"0"0,9 0 0 0 0,6-4 0 0 0,12-2 0 0 0,13 0 0 0 0,6-2 0 0 0,3-1 0 0 0,-1 1 0 0 0,4 2 0 0 0,-10 3 0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2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30558 7091 16383 0 0,'-5'0'0'0'0,"-1"4"0"0"0,-4 7 0 0 0,0 9 0 0 0,1 10 0 0 0,3 6 0 0 0,-3-1 0 0 0,1 0 0 0 0,-3 1 0 0 0,0 0 0 0 0,7-11 0 0 0,8-14 0 0 0,4-13 0 0 0,4-7 0 0 0,5-5 0 0 0,4-1 0 0 0,3 2 0 0 0,2 8 0 0 0,-4 9 0 0 0,-1 8 0 0 0,0 2 0 0 0,1 4 0 0 0,-3-7 0 0 0,0-9 0 0 0,-4-9 0 0 0,0-8 0 0 0,2-10 0 0 0,-2-6 0 0 0,-3-1 0 0 0,-4 0 0 0 0,-3 1 0 0 0,-8 5 0 0 0,-6 8 0 0 0,2 3 0 0 0,6 3 0 0 0,4 4 0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2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31035 7195 16383 0 0,'0'4'0'0'0,"0"6"0"0"0,0 6 0 0 0,0 5 0 0 0,4-2 0 0 0,7-4 0 0 0,5 0 0 0 0,8-2 0 0 0,6-8 0 0 0,5-5 0 0 0,2-3 0 0 0,4-4 0 0 0,-2-7 0 0 0,-6-4 0 0 0,-6-4 0 0 0,-11-3 0 0 0,-12-1 0 0 0,-12 4 0 0 0,-18 0 0 0 0,-13 1 0 0 0,-8 3 0 0 0,-2 5 0 0 0,4 9 0 0 0,5 5 0 0 0,5 7 0 0 0,4 7 0 0 0,11 4 0 0 0,15 5 0 0 0,6-3 0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2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31988 7238 16383 0 0,'0'-4'0'0'0,"5"-2"0"0"0,5-4 0 0 0,10-9 0 0 0,11-11 0 0 0,13-12 0 0 0,3-9 0 0 0,7-4 0 0 0,4-6 0 0 0,-5-2 0 0 0,-6 1 0 0 0,-6 12 0 0 0,-12 5 0 0 0,-9 5 0 0 0,-9 15 0 0 0,-6 16 0 0 0,-4 13 0 0 0,-6 20 0 0 0,-3 19 0 0 0,-4 15 0 0 0,0 6 0 0 0,2 11 0 0 0,3 5 0 0 0,2 7 0 0 0,2-2 0 0 0,2-3 0 0 0,1-2 0 0 0,5-6 0 0 0,1-11 0 0 0,0-16 0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2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25083 12563 16383 0 0,'0'-4'0'0'0,"4"-2"0"0"0,6-4 0 0 0,6-9 0 0 0,13-6 0 0 0,7-7 0 0 0,5-3 0 0 0,5 4 0 0 0,-1 4 0 0 0,0 6 0 0 0,-2 11 0 0 0,-5 11 0 0 0,-4 15 0 0 0,-3 14 0 0 0,-8 9 0 0 0,-7 8 0 0 0,-6 9 0 0 0,-10 8 0 0 0,-9 7 0 0 0,-7 0 0 0 0,-5 5 0 0 0,-9 3 0 0 0,-3 2 0 0 0,0 0 0 0 0,1 3 0 0 0,5 2 0 0 0,9-10 0 0 0,6-5 0 0 0,5-9 0 0 0,5-12 0 0 0,6-9 0 0 0,7-12 0 0 0,6-11 0 0 0,10-13 0 0 0,8-12 0 0 0,60 98 0 0 0,23 58 0 0 0,-9 36 0 0 0,-27 26 0 0 0,-32-15 0 0 0,-29-31 0 0 0,-18-39 0 0 0,-18-42 0 0 0,-12-34 0 0 0,-9-26 0 0 0,-3-18 0 0 0,-4-9 0 0 0,1-4 0 0 0,-1-1 0 0 0,2 1 0 0 0,4-3 0 0 0,3 0 0 0 0,9-2 0 0 0,7-4 0 0 0,16-3 0 0 0,13-3 0 0 0,4 2 0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2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26827 13309 16383 0 0,'-18'4'0'0'0,"-5"6"0"0"0,-4 6 0 0 0,3 4 0 0 0,10 4 0 0 0,16 2 0 0 0,12-4 0 0 0,9-1 0 0 0,-1 1 0 0 0,1-4 0 0 0,-3-1 0 0 0,-5 2 0 0 0,-6 2 0 0 0,-4 1 0 0 0,-2 2 0 0 0,-7-3 0 0 0,-7-2 0 0 0,-6-2 0 0 0,-4-6 0 0 0,-4-4 0 0 0,3-7 0 0 0,10-9 0 0 0,7-2 0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2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27250 13518 16383 0 0,'-5'0'0'0'0,"-1"4"0"0"0,1 7 0 0 0,0 5 0 0 0,2 4 0 0 0,1 4 0 0 0,5-3 0 0 0,7-5 0 0 0,6-5 0 0 0,0-8 0 0 0,2-10 0 0 0,3-13 0 0 0,1-6 0 0 0,-3-9 0 0 0,1-2 0 0 0,-4 1 0 0 0,-9 6 0 0 0,-10 9 0 0 0,-14 7 0 0 0,-7 6 0 0 0,-5 5 0 0 0,-6 7 0 0 0,-2 8 0 0 0,2 10 0 0 0,6 5 0 0 0,4-1 0 0 0,6 0 0 0 0,10-6 0 0 0,12-1 0 0 0,10-4 0 0 0,6-4 0 0 0,10 0 0 0 0,3-2 0 0 0,2-2 0 0 0,3 2 0 0 0,0 3 0 0 0,-2 1 0 0 0,-2 2 0 0 0,-8 2 0 0 0,-2 4 0 0 0,-6 2 0 0 0,-11 2 0 0 0,-5 0 0 0 0,-8 2 0 0 0,-2-1 0 0 0,-5 1 0 0 0,-4-1 0 0 0,-3 0 0 0 0,2 1 0 0 0,-1-6 0 0 0,4-1 0 0 0,13-4 0 0 0,11-5 0 0 0,5-4 0 0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2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28227 13203 16383 0 0,'-4'0'0'0'0,"-7"0"0"0"0,-4 4 0 0 0,-6 6 0 0 0,-2 6 0 0 0,-3 9 0 0 0,4 5 0 0 0,1 1 0 0 0,4 0 0 0 0,0-5 0 0 0,4-3 0 0 0,7-5 0 0 0,11-6 0 0 0,7 0 0 0 0,12-3 0 0 0,5-2 0 0 0,-2 2 0 0 0,-1-1 0 0 0,0-2 0 0 0,-1 3 0 0 0,-4 4 0 0 0,-6 5 0 0 0,-6 3 0 0 0,-3 2 0 0 0,-9-2 0 0 0,-7 0 0 0 0,-6 0 0 0 0,-6-3 0 0 0,2-5 0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3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28522 13414 16383 0 0,'0'5'0'0'0,"0"9"0"0"0,0 13 0 0 0,4 9 0 0 0,2 3 0 0 0,0 0 0 0 0,3-2 0 0 0,4-17 0 0 0,1-16 0 0 0,-3-9 0 0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3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28732 12965 16383 0 0,'-4'0'0'0'0,"-7"0"0"0"0,-4 4 0 0 0,-1 6 0 0 0,2 11 0 0 0,5 5 0 0 0,2 3 0 0 0,4 1 0 0 0,1-4 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23493 11957 16383 0 0,'0'4'0'0'0,"0"6"0"0"0,0 6 0 0 0,0 5 0 0 0,0 7 0 0 0,0 3 0 0 0,0 1 0 0 0,0 4 0 0 0,-4 0 0 0 0,-2-1 0 0 0,-4 1 0 0 0,-1 5 0 0 0,-2-2 0 0 0,-4-2 0 0 0,2-3 0 0 0,2-3 0 0 0,0-7 0 0 0,10-7 0 0 0,11-7 0 0 0,8-5 0 0 0,10-3 0 0 0,1-7 0 0 0,4-2 0 0 0,6 0 0 0 0,15 1 0 0 0,2 2 0 0 0,1 1 0 0 0,0 6 0 0 0,-5 3 0 0 0,-2-1 0 0 0,0 0 0 0 0,-4-2 0 0 0,-1 0 0 0 0,-3-2 0 0 0,-5-1 0 0 0,-2 1 0 0 0,-4-2 0 0 0,-6-3 0 0 0,-3-2 0 0 0,0-4 0 0 0,-4-5 0 0 0,0 0 0 0 0,2-6 0 0 0,-2-4 0 0 0,-5-7 0 0 0,-3-1 0 0 0,-3-1 0 0 0,-7 2 0 0 0,-4-3 0 0 0,1 0 0 0 0,-1 2 0 0 0,-2 2 0 0 0,-1 2 0 0 0,2 1 0 0 0,-2 1 0 0 0,-1 1 0 0 0,-2 5 0 0 0,-3 1 0 0 0,-4 5 0 0 0,-4-1 0 0 0,-1 0 0 0 0,-2 1 0 0 0,0 3 0 0 0,-1 0 0 0 0,1 2 0 0 0,-5 2 0 0 0,-1-1 0 0 0,-5 0 0 0 0,1 2 0 0 0,1 2 0 0 0,-2 2 0 0 0,-3 6 0 0 0,-5 2 0 0 0,2 5 0 0 0,0 5 0 0 0,1 5 0 0 0,9 3 0 0 0,10-3 0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3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28944 13464 16383 0 0,'5'0'0'0'0,"5"-4"0"0"0,10-2 0 0 0,2-4 0 0 0,1 0 0 0 0,2-8 0 0 0,0 0 0 0 0,-3-2 0 0 0,-7-2 0 0 0,-13 3 0 0 0,-12 5 0 0 0,-14 9 0 0 0,-6 5 0 0 0,-7 12 0 0 0,-2 8 0 0 0,6 5 0 0 0,4 7 0 0 0,6 3 0 0 0,13-1 0 0 0,16-1 0 0 0,12-7 0 0 0,15-7 0 0 0,8-7 0 0 0,4-10 0 0 0,5-6 0 0 0,-7-1 0 0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3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29395 13412 16383 0 0,'-5'0'0'0'0,"-1"4"0"0"0,1 7 0 0 0,0 4 0 0 0,2 10 0 0 0,1 5 0 0 0,5 1 0 0 0,7-4 0 0 0,6-7 0 0 0,5-7 0 0 0,7-10 0 0 0,4-14 0 0 0,5-10 0 0 0,0-10 0 0 0,-5-4 0 0 0,-9-1 0 0 0,-8-3 0 0 0,-7 1 0 0 0,-8 7 0 0 0,-10 4 0 0 0,-7 7 0 0 0,-9 6 0 0 0,-5 11 0 0 0,-6 10 0 0 0,-1 8 0 0 0,6 6 0 0 0,3 3 0 0 0,13-1 0 0 0,7-6 0 0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3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29819 12912 16383 0 0,'0'4'0'0'0,"0"6"0"0"0,0 6 0 0 0,0 5 0 0 0,0 7 0 0 0,0 7 0 0 0,0 8 0 0 0,4 9 0 0 0,2 9 0 0 0,-1 3 0 0 0,4-5 0 0 0,0-4 0 0 0,3-7 0 0 0,4-11 0 0 0,4-16 0 0 0,7-22 0 0 0,7-13 0 0 0,-1-6 0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3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30242 13176 16383 0 0,'4'0'0'0'0,"7"0"0"0"0,4 0 0 0 0,6 0 0 0 0,2 5 0 0 0,-1 5 0 0 0,-6 6 0 0 0,-9 4 0 0 0,-6 8 0 0 0,-13 4 0 0 0,-7 0 0 0 0,-6-1 0 0 0,2 0 0 0 0,8-7 0 0 0,13-6 0 0 0,14-7 0 0 0,10-6 0 0 0,10-2 0 0 0,8-8 0 0 0,2-1 0 0 0,-6-1 0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3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30798 12726 16383 0 0,'0'5'0'0'0,"0"10"0"0"0,4 6 0 0 0,2 10 0 0 0,-1 11 0 0 0,4 9 0 0 0,5 8 0 0 0,4 3 0 0 0,3 0 0 0 0,3 2 0 0 0,2 0 0 0 0,-4-3 0 0 0,-1-7 0 0 0,0-12 0 0 0,-3-10 0 0 0,-5-14 0 0 0,-9-11 0 0 0,-5-5 0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3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30718 13227 16383 0 0,'5'-5'0'0'0,"5"-1"0"0"0,6-4 0 0 0,8 0 0 0 0,15-3 0 0 0,12-4 0 0 0,8 1 0 0 0,2 4 0 0 0,4-1 0 0 0,-1 1 0 0 0,-10 4 0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3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31380 13123 16383 0 0,'0'4'0'0'0,"0"11"0"0"0,0 11 0 0 0,0 6 0 0 0,0 2 0 0 0,0-1 0 0 0,4-6 0 0 0,11-7 0 0 0,6-12 0 0 0,5-7 0 0 0,2-3 0 0 0,6 2 0 0 0,0 2 0 0 0,0 0 0 0 0,-2 4 0 0 0,-2-3 0 0 0,-2-2 0 0 0,-5-6 0 0 0,-7-10 0 0 0,-1-8 0 0 0,-4-8 0 0 0,-8-4 0 0 0,-4 0 0 0 0,-3 2 0 0 0,-4 5 0 0 0,-6 5 0 0 0,0 9 0 0 0,3 13 0 0 0,2 9 0 0 0,8 5 0 0 0,3-1 0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3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32173 13174 16383 0 0,'0'5'0'0'0,"0"5"0"0"0,0 6 0 0 0,5 0 0 0 0,1 1 0 0 0,4-1 0 0 0,4-4 0 0 0,5-4 0 0 0,4-8 0 0 0,2-8 0 0 0,-4-7 0 0 0,0-6 0 0 0,-4-7 0 0 0,-10 0 0 0 0,-9 1 0 0 0,-10 0 0 0 0,-7 5 0 0 0,-4 7 0 0 0,-4 5 0 0 0,0 4 0 0 0,3 9 0 0 0,7 7 0 0 0,5 2 0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7:59:12.34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33123 12779 16383 0 0,'-4'-22'0'0'0,"46"5"0"0"0,13 29 0 0 0,-21 38 0 0 0,-39 33 0 0 0,-40 33 0 0 0,-17 1 0 0 0,-3-19 0 0 0,15-31 0 0 0,25-31 0 0 0,20-21 0 0 0,25-19 0 0 0,13-12 0 0 0,5-4 0 0 0,6 7 0 0 0,-1 4 0 0 0,-3 9 0 0 0,-4 9 0 0 0,-4 7 0 0 0,-3 5 0 0 0,-1 0 0 0 0,-2-5 0 0 0,4-4 0 0 0,1-9 0 0 0,-1-10 0 0 0,0-3 0 0 0,-1-4 0 0 0,-6-5 0 0 0,-2-3 0 0 0,-5-2 0 0 0,-4-2 0 0 0,-6-1 0 0 0,-2 1 0 0 0,-3-1 0 0 0,-1 5 0 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3.6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4801 12443 16383 0 0,'-4'0'0'0'0,"-6"0"0"0"0,-6 5 0 0 0,-9 0 0 0 0,-5 6 0 0 0,-1-1 0 0 0,0-1 0 0 0,1-3 0 0 0,1-2 0 0 0,1-1 0 0 0,-4-2 0 0 0,0-1 0 0 0,0 0 0 0 0,2 0 0 0 0,1-1 0 0 0,-3 1 0 0 0,-1-1 0 0 0,2-3 0 0 0,-4-7 0 0 0,-4 0 0 0 0,-9-4 0 0 0,-10-7 0 0 0,1-5 0 0 0,-7-6 0 0 0,-2-3 0 0 0,-3-3 0 0 0,6-4 0 0 0,0 0 0 0 0,2 0 0 0 0,-1-3 0 0 0,-4-1 0 0 0,5-7 0 0 0,0 2 0 0 0,-4-4 0 0 0,1-5 0 0 0,3-2 0 0 0,7-2 0 0 0,4 0 0 0 0,6 3 0 0 0,6 2 0 0 0,5 0 0 0 0,4-1 0 0 0,-2 3 0 0 0,4 2 0 0 0,2-4 0 0 0,2 1 0 0 0,3 1 0 0 0,2-2 0 0 0,-1-6 0 0 0,-1-3 0 0 0,2 1 0 0 0,5-2 0 0 0,-1 3 0 0 0,3-1 0 0 0,3-2 0 0 0,3 6 0 0 0,2 2 0 0 0,2-3 0 0 0,5-3 0 0 0,3 1 0 0 0,3-1 0 0 0,1-3 0 0 0,3-2 0 0 0,3-2 0 0 0,-1-1 0 0 0,5 3 0 0 0,4 1 0 0 0,2 3 0 0 0,1 1 0 0 0,0 3 0 0 0,-1 0 0 0 0,5 1 0 0 0,-4 3 0 0 0,-2 3 0 0 0,-1-1 0 0 0,-4-1 0 0 0,-3 3 0 0 0,2 0 0 0 0,5 3 0 0 0,3 1 0 0 0,1 5 0 0 0,1 2 0 0 0,-2 0 0 0 0,5 3 0 0 0,0 0 0 0 0,-5-1 0 0 0,1-2 0 0 0,0-2 0 0 0,5-2 0 0 0,4-1 0 0 0,1 4 0 0 0,-2 1 0 0 0,1-1 0 0 0,-5 4 0 0 0,-4 4 0 0 0,-8 5 0 0 0,-1 3 0 0 0,-2 7 0 0 0,2 4 0 0 0,2 0 0 0 0,1 0 0 0 0,1-2 0 0 0,2-1 0 0 0,-1-2 0 0 0,6 0 0 0 0,-3-5 0 0 0,2-2 0 0 0,1 0 0 0 0,-1 6 0 0 0,0 2 0 0 0,-2 2 0 0 0,-1-1 0 0 0,4 0 0 0 0,1-1 0 0 0,0-1 0 0 0,-2 0 0 0 0,-1-1 0 0 0,3 0 0 0 0,1 0 0 0 0,3 0 0 0 0,0 5 0 0 0,3 0 0 0 0,-1 1 0 0 0,-2 3 0 0 0,-3 0 0 0 0,-3 3 0 0 0,-2 4 0 0 0,-1-1 0 0 0,-1 2 0 0 0,-10 2 0 0 0,-7 2 0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6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18916 3678 16383 0 0,'0'4'0'0'0,"-4"2"0"0"0,-2 8 0 0 0,0 7 0 0 0,2 4 0 0 0,1 2 0 0 0,-4 5 0 0 0,0 6 0 0 0,1 1 0 0 0,2 3 0 0 0,1 3 0 0 0,1-2 0 0 0,1 1 0 0 0,1 1 0 0 0,-4 3 0 0 0,-2 1 0 0 0,1 1 0 0 0,0-3 0 0 0,2 4 0 0 0,2 1 0 0 0,0 6 0 0 0,0 6 0 0 0,1-8 0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23.6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4524 7223 16383 0 0,'5'0'0'0'0,"5"0"0"0"0,6 0 0 0 0,4 0 0 0 0,4 0 0 0 0,1 0 0 0 0,7 0 0 0 0,5 0 0 0 0,1 5 0 0 0,4 0 0 0 0,-2 5 0 0 0,2 5 0 0 0,-3 0 0 0 0,2-3 0 0 0,-2 1 0 0 0,-4 3 0 0 0,-7 3 0 0 0,-4 3 0 0 0,-2 1 0 0 0,-4 3 0 0 0,-2 4 0 0 0,-2 2 0 0 0,-9 5 0 0 0,-5 0 0 0 0,-7-2 0 0 0,-11 2 0 0 0,-7 4 0 0 0,-8 3 0 0 0,-7-1 0 0 0,-2 1 0 0 0,3-3 0 0 0,3 1 0 0 0,-1-3 0 0 0,1-3 0 0 0,3 1 0 0 0,6 3 0 0 0,9-1 0 0 0,6-7 0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0:22:53.43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25212 4778 16383 0 0,'-5'0'0'0'0,"-7"-5"0"0"0,-6-1 0 0 0,-5-6 0 0 0,-3 1 0 0 0,2-4 0 0 0,1 1 0 0 0,-2 3 0 0 0,0 8 0 0 0,-2 10 0 0 0,0 3 0 0 0,3 6 0 0 0,2 4 0 0 0,-2-1 0 0 0,5 2 0 0 0,0 1 0 0 0,-2 3 0 0 0,-2 1 0 0 0,-2 2 0 0 0,2 1 0 0 0,7 1 0 0 0,0-6 0 0 0,2-1 0 0 0,0 1 0 0 0,2 0 0 0 0,-3 2 0 0 0,-3-4 0 0 0,2-1 0 0 0,-2 2 0 0 0,-3 1 0 0 0,2 2 0 0 0,0 1 0 0 0,3 1 0 0 0,-1-4 0 0 0,2-1 0 0 0,-1-5 0 0 0,3 0 0 0 0,-3 2 0 0 0,-2 2 0 0 0,1 3 0 0 0,4 1 0 0 0,3 2 0 0 0,0 1 0 0 0,-5 1 0 0 0,2-1 0 0 0,-4 1 0 0 0,3 0 0 0 0,-3-6 0 0 0,-2-1 0 0 0,1 5 0 0 0,0 3 0 0 0,2 1 0 0 0,-1 0 0 0 0,-3 5 0 0 0,3 0 0 0 0,-2 0 0 0 0,3-2 0 0 0,0-2 0 0 0,1-2 0 0 0,5 0 0 0 0,2-2 0 0 0,4 1 0 0 0,2-2 0 0 0,2 1 0 0 0,0 0 0 0 0,1 0 0 0 0,0 0 0 0 0,-1 0 0 0 0,1 1 0 0 0,4-1 0 0 0,2 5 0 0 0,4 2 0 0 0,1-1 0 0 0,3 5 0 0 0,4-1 0 0 0,3-1 0 0 0,4-3 0 0 0,-3-1 0 0 0,4-3 0 0 0,-2-1 0 0 0,0 0 0 0 0,0 4 0 0 0,1 1 0 0 0,1 0 0 0 0,6-1 0 0 0,3-1 0 0 0,-1-2 0 0 0,4-6 0 0 0,1-2 0 0 0,-2 0 0 0 0,-2 1 0 0 0,-3 2 0 0 0,4-5 0 0 0,0 1 0 0 0,-2 0 0 0 0,4 2 0 0 0,0-3 0 0 0,4-1 0 0 0,-2 2 0 0 0,4 2 0 0 0,3 2 0 0 0,-2-3 0 0 0,2-2 0 0 0,3-3 0 0 0,2 0 0 0 0,-3 2 0 0 0,0 2 0 0 0,-3-2 0 0 0,0 0 0 0 0,2-3 0 0 0,2 0 0 0 0,-1-2 0 0 0,-1 0 0 0 0,2-1 0 0 0,-2 1 0 0 0,-1-1 0 0 0,-2-4 0 0 0,0 2 0 0 0,-3-1 0 0 0,-3-3 0 0 0,-4-3 0 0 0,2-1 0 0 0,0-2 0 0 0,3-2 0 0 0,4 0 0 0 0,5 0 0 0 0,-1-1 0 0 0,1-4 0 0 0,2-2 0 0 0,1 0 0 0 0,3-3 0 0 0,1 0 0 0 0,-4-4 0 0 0,-1-4 0 0 0,1-4 0 0 0,1-3 0 0 0,1-3 0 0 0,1-6 0 0 0,2-2 0 0 0,0 0 0 0 0,-5 1 0 0 0,0-4 0 0 0,-6 1 0 0 0,-5-4 0 0 0,-5 0 0 0 0,-3-2 0 0 0,-4 1 0 0 0,0-2 0 0 0,-2-4 0 0 0,0-2 0 0 0,0-4 0 0 0,1-1 0 0 0,0-2 0 0 0,-1-1 0 0 0,-3 0 0 0 0,-8 5 0 0 0,-6 1 0 0 0,-4 1 0 0 0,-5 3 0 0 0,-1 1 0 0 0,-2 3 0 0 0,0-1 0 0 0,0-2 0 0 0,0 2 0 0 0,-5-1 0 0 0,-1-3 0 0 0,0-3 0 0 0,-3 4 0 0 0,0-1 0 0 0,1 3 0 0 0,-2 0 0 0 0,0 3 0 0 0,-2 4 0 0 0,-5-1 0 0 0,2 1 0 0 0,-3-2 0 0 0,-2-4 0 0 0,-3 0 0 0 0,3-1 0 0 0,0-3 0 0 0,-6 3 0 0 0,-4 3 0 0 0,-2 5 0 0 0,1 4 0 0 0,0 3 0 0 0,-5 1 0 0 0,0 2 0 0 0,1 1 0 0 0,1 0 0 0 0,-3 4 0 0 0,0 2 0 0 0,-4 5 0 0 0,1-1 0 0 0,-3-1 0 0 0,-4 2 0 0 0,-3 0 0 0 0,-4-4 0 0 0,3 3 0 0 0,1 0 0 0 0,-2 2 0 0 0,-1-1 0 0 0,4-3 0 0 0,4 3 0 0 0,6 4 0 0 0,0-2 0 0 0,2 3 0 0 0,1 3 0 0 0,3-1 0 0 0,-2 0 0 0 0,-1 2 0 0 0,6-3 0 0 0,3 1 0 0 0,2 2 0 0 0,0 3 0 0 0,0 1 0 0 0,-1 2 0 0 0,-6 2 0 0 0,-2-5 0 0 0,0-2 0 0 0,-4 1 0 0 0,-6-3 0 0 0,1-1 0 0 0,2 2 0 0 0,3 2 0 0 0,4 2 0 0 0,2-4 0 0 0,3 1 0 0 0,0 0 0 0 0,1 7 0 0 0,1 4 0 0 0,-1 5 0 0 0,-4 2 0 0 0,-3 4 0 0 0,1-1 0 0 0,1 2 0 0 0,1 4 0 0 0,2-2 0 0 0,-5-4 0 0 0,0 1 0 0 0,0-3 0 0 0,2-2 0 0 0,2 1 0 0 0,0-1 0 0 0,7-2 0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0:22:53.4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23901 3314 16383 0 0,'-5'0'0'0'0,"-6"0"0"0"0,-12 5 0 0 0,-7 2 0 0 0,-13 4 0 0 0,-4 1 0 0 0,1 2 0 0 0,-2 5 0 0 0,3 4 0 0 0,3 3 0 0 0,0 2 0 0 0,1 1 0 0 0,-2 0 0 0 0,2 1 0 0 0,-3 5 0 0 0,1 2 0 0 0,-1 4 0 0 0,1 5 0 0 0,-2 0 0 0 0,-3 2 0 0 0,2-7 0 0 0,3-1 0 0 0,4-2 0 0 0,4 2 0 0 0,3 0 0 0 0,2 3 0 0 0,1-2 0 0 0,0 3 0 0 0,1-1 0 0 0,-1 2 0 0 0,1 3 0 0 0,-1 4 0 0 0,5 2 0 0 0,6 3 0 0 0,7-4 0 0 0,0-1 0 0 0,2 0 0 0 0,-3 3 0 0 0,1 5 0 0 0,-3-2 0 0 0,-3 0 0 0 0,0-2 0 0 0,-1 6 0 0 0,2 2 0 0 0,-1 0 0 0 0,2-1 0 0 0,-1 4 0 0 0,2 0 0 0 0,-2 4 0 0 0,3 0 0 0 0,2 3 0 0 0,-1 3 0 0 0,2 4 0 0 0,1-2 0 0 0,4 0 0 0 0,1-3 0 0 0,3-4 0 0 0,0-6 0 0 0,1-7 0 0 0,1 0 0 0 0,-1-5 0 0 0,6-2 0 0 0,1 1 0 0 0,4 1 0 0 0,6-4 0 0 0,0-5 0 0 0,1-1 0 0 0,4-2 0 0 0,-3 1 0 0 0,1 4 0 0 0,1-2 0 0 0,-2 2 0 0 0,6-3 0 0 0,-3-3 0 0 0,2 1 0 0 0,5 4 0 0 0,3 3 0 0 0,7 4 0 0 0,1-3 0 0 0,3 1 0 0 0,5 1 0 0 0,0 2 0 0 0,0 2 0 0 0,3 1 0 0 0,3-4 0 0 0,1-2 0 0 0,-3 2 0 0 0,-5-4 0 0 0,-2-1 0 0 0,3 2 0 0 0,-3 3 0 0 0,17 11 0 0 0,1 1 0 0 0,-3-2 0 0 0,-3-6 0 0 0,-6-7 0 0 0,-2-4 0 0 0,1-8 0 0 0,-3-6 0 0 0,0 1 0 0 0,2 0 0 0 0,3 5 0 0 0,2 0 0 0 0,8 5 0 0 0,2 3 0 0 0,0 0 0 0 0,0 2 0 0 0,-1 3 0 0 0,-2 2 0 0 0,-6-2 0 0 0,-2-6 0 0 0,-11-4 0 0 0,-2-6 0 0 0,2-7 0 0 0,-1-10 0 0 0,2-2 0 0 0,4 1 0 0 0,-1 3 0 0 0,-3 2 0 0 0,0-2 0 0 0,4 1 0 0 0,8 1 0 0 0,5 2 0 0 0,2 2 0 0 0,0 2 0 0 0,0 0 0 0 0,5 1 0 0 0,0-4 0 0 0,-2-2 0 0 0,-5 0 0 0 0,-5 2 0 0 0,0 1 0 0 0,-1 1 0 0 0,6 1 0 0 0,-2 1 0 0 0,3 0 0 0 0,2 0 0 0 0,5 1 0 0 0,1-1 0 0 0,-2-4 0 0 0,-1-3 0 0 0,2-3 0 0 0,4-2 0 0 0,1-3 0 0 0,-3 2 0 0 0,17-3 0 0 0,3-3 0 0 0,-3-4 0 0 0,3-2 0 0 0,1-2 0 0 0,1-2 0 0 0,3 0 0 0 0,7-1 0 0 0,0 1 0 0 0,2-1 0 0 0,5 1 0 0 0,-3-1 0 0 0,2-4 0 0 0,1-2 0 0 0,-2 1 0 0 0,-10-4 0 0 0,-1 0 0 0 0,8-4 0 0 0,0-3 0 0 0,-1-5 0 0 0,-4-4 0 0 0,-9-1 0 0 0,-10-2 0 0 0,-3-1 0 0 0,-5-5 0 0 0,0-2 0 0 0,-7 1 0 0 0,0 1 0 0 0,-1 2 0 0 0,4-3 0 0 0,0-2 0 0 0,-7-3 0 0 0,-8 1 0 0 0,-4-4 0 0 0,20-19 0 0 0,3-8 0 0 0,-5-8 0 0 0,-5 0 0 0 0,-2 4 0 0 0,-3-1 0 0 0,-4-2 0 0 0,-3-2 0 0 0,-4 1 0 0 0,-5 0 0 0 0,-10-1 0 0 0,-9-3 0 0 0,-10 4 0 0 0,-5 0 0 0 0,-6-2 0 0 0,-1-2 0 0 0,-2-1 0 0 0,0-2 0 0 0,0-1 0 0 0,1 0 0 0 0,0-11 0 0 0,0-3 0 0 0,-4 0 0 0 0,-2 8 0 0 0,-4 4 0 0 0,0 3 0 0 0,-4 1 0 0 0,-4 5 0 0 0,-4 1 0 0 0,-2-1 0 0 0,-3-1 0 0 0,-1 7 0 0 0,-6 2 0 0 0,-1-1 0 0 0,-1 0 0 0 0,2 4 0 0 0,2 4 0 0 0,-4 2 0 0 0,0-2 0 0 0,-4-1 0 0 0,0 1 0 0 0,-3 2 0 0 0,6 2 0 0 0,0-4 0 0 0,1-1 0 0 0,2 1 0 0 0,2 2 0 0 0,1 1 0 0 0,-3 2 0 0 0,-1 0 0 0 0,-4 1 0 0 0,4 6 0 0 0,-1 2 0 0 0,0-1 0 0 0,-3-1 0 0 0,-4-7 0 0 0,-1-3 0 0 0,-2 5 0 0 0,2 1 0 0 0,-1 2 0 0 0,-3-6 0 0 0,2-2 0 0 0,-1 5 0 0 0,-3 7 0 0 0,-1 2 0 0 0,-3 0 0 0 0,-2 3 0 0 0,-1-1 0 0 0,-5 3 0 0 0,-3-1 0 0 0,6 7 0 0 0,-2 1 0 0 0,-1 0 0 0 0,1-2 0 0 0,-5 0 0 0 0,5-4 0 0 0,-2 2 0 0 0,0-4 0 0 0,0 7 0 0 0,-3 5 0 0 0,5 3 0 0 0,-3 1 0 0 0,-4-4 0 0 0,-1-1 0 0 0,-3 0 0 0 0,-5 5 0 0 0,-3 4 0 0 0,-3 0 0 0 0,2 0 0 0 0,-4-1 0 0 0,-2 4 0 0 0,-2 0 0 0 0,-5 5 0 0 0,-1 0 0 0 0,-4-3 0 0 0,-1-2 0 0 0,-2 3 0 0 0,1-1 0 0 0,3-2 0 0 0,-1-2 0 0 0,-4 3 0 0 0,6 0 0 0 0,-1 4 0 0 0,-2 4 0 0 0,5 0 0 0 0,-1 2 0 0 0,2 3 0 0 0,-4 3 0 0 0,6 2 0 0 0,4 1 0 0 0,1 2 0 0 0,1-5 0 0 0,11-1 0 0 0,8 0 0 0 0,6 2 0 0 0,3 1 0 0 0,2 1 0 0 0,5 6 0 0 0,8 2 0 0 0,5 0 0 0 0,0-1 0 0 0,1-1 0 0 0,-3 4 0 0 0,-3 0 0 0 0,-6-1 0 0 0,-3-2 0 0 0,-3-2 0 0 0,-7 4 0 0 0,-2 1 0 0 0,-6-2 0 0 0,5-1 0 0 0,3 3 0 0 0,8 1 0 0 0,3-2 0 0 0,11 3 0 0 0,6 5 0 0 0,11 10 0 0 0,8 11 0 0 0,7 3 0 0 0,6-4 0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0:22:53.4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25353 6116 16383 0 0,'-5'0'0'0'0,"-7"0"0"0"0,-1-4 0 0 0,2-8 0 0 0,2-6 0 0 0,3-5 0 0 0,3-3 0 0 0,1-3 0 0 0,2-1 0 0 0,0-1 0 0 0,6 6 0 0 0,1 1 0 0 0,4 5 0 0 0,7 6 0 0 0,3 5 0 0 0,5 9 0 0 0,1 9 0 0 0,3 8 0 0 0,0 1 0 0 0,-5 2 0 0 0,-1 3 0 0 0,-1-4 0 0 0,-3 1 0 0 0,-6 1 0 0 0,1 3 0 0 0,1 1 0 0 0,5 1 0 0 0,-3 2 0 0 0,-4 0 0 0 0,-4-10 0 0 0,1-7 0 0 0,-1-17 0 0 0,-3-12 0 0 0,3-12 0 0 0,5-13 0 0 0,-1-8 0 0 0,3 0 0 0 0,-2 2 0 0 0,1 10 0 0 0,4 7 0 0 0,3 8 0 0 0,2 8 0 0 0,-2 12 0 0 0,-1 6 0 0 0,1 8 0 0 0,-4 6 0 0 0,-4 6 0 0 0,-5 4 0 0 0,0 2 0 0 0,-1 2 0 0 0,-2 4 0 0 0,-2 3 0 0 0,2-7 0 0 0,1-12 0 0 0,4-15 0 0 0,4-13 0 0 0,5-15 0 0 0,-1-9 0 0 0,1-3 0 0 0,2-5 0 0 0,1-2 0 0 0,-2 3 0 0 0,-1 7 0 0 0,-3 5 0 0 0,-6 12 0 0 0,1 14 0 0 0,3 6 0 0 0,-1 9 0 0 0,-3 6 0 0 0,-4 6 0 0 0,2 2 0 0 0,-1 3 0 0 0,-2 6 0 0 0,-2 1 0 0 0,-2 0 0 0 0,-1-2 0 0 0,-2-1 0 0 0,0-2 0 0 0,5-7 0 0 0,11-6 0 0 0,8-8 0 0 0,15-10 0 0 0,6-5 0 0 0,0-7 0 0 0,2-7 0 0 0,3 0 0 0 0,-6 3 0 0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0:22:53.4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27072 7567 16383 0 0,'0'5'0'0'0,"0"7"0"0"0,0 6 0 0 0,0 4 0 0 0,0 5 0 0 0,0 2 0 0 0,0 1 0 0 0,0 0 0 0 0,0 1 0 0 0,0-1 0 0 0,0 0 0 0 0,0 0 0 0 0,0-1 0 0 0,0 1 0 0 0,0-1 0 0 0,0 0 0 0 0,0 0 0 0 0,0 1 0 0 0,0-1 0 0 0,0 0 0 0 0,0-10 0 0 0,-5-13 0 0 0,-1-12 0 0 0,0-11 0 0 0,0-7 0 0 0,3-4 0 0 0,-4 2 0 0 0,-1 1 0 0 0,1-1 0 0 0,2 0 0 0 0,2-6 0 0 0,1-3 0 0 0,6 0 0 0 0,2 1 0 0 0,0 1 0 0 0,5 2 0 0 0,-1 0 0 0 0,4 6 0 0 0,-1 3 0 0 0,3 4 0 0 0,-2 0 0 0 0,2 4 0 0 0,3 4 0 0 0,-2 9 0 0 0,2 4 0 0 0,-3 7 0 0 0,1 1 0 0 0,3 5 0 0 0,2 3 0 0 0,3 0 0 0 0,-3 1 0 0 0,-5 2 0 0 0,-5 2 0 0 0,-1 2 0 0 0,-1 2 0 0 0,-3 1 0 0 0,-2 0 0 0 0,3-4 0 0 0,-1-2 0 0 0,0 0 0 0 0,3 2 0 0 0,-1 1 0 0 0,-1 1 0 0 0,-2 1 0 0 0,-2 1 0 0 0,3-5 0 0 0,6-6 0 0 0,5-7 0 0 0,4-4 0 0 0,4-4 0 0 0,3-3 0 0 0,0-6 0 0 0,2-1 0 0 0,-6-6 0 0 0,-6-5 0 0 0,-2 1 0 0 0,1-2 0 0 0,3-3 0 0 0,-3 3 0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0:22:53.4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27072 7710 16383 0 0,'-5'-5'0'0'0,"-6"-2"0"0"0,-2-4 0 0 0,2-6 0 0 0,2-4 0 0 0,3-5 0 0 0,3 4 0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0:22:53.4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27194 7712 16383 0 0,'0'-5'0'0'0,"-5"-2"0"0"0,-1-4 0 0 0,-5-1 0 0 0,-6-3 0 0 0,-5 1 0 0 0,2-2 0 0 0,-1 2 0 0 0,-2-2 0 0 0,-2 2 0 0 0,-2 8 0 0 0,-1 5 0 0 0,5 3 0 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2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9657 9049 16383 0 0,'0'-5'0'0'0,"-5"-1"0"0"0,-1 5 0 0 0,1 7 0 0 0,0 6 0 0 0,2 7 0 0 0,1 3 0 0 0,1 4 0 0 0,5-4 0 0 0,2-1 0 0 0,0 1 0 0 0,-1 1 0 0 0,-2 0 0 0 0,-1 2 0 0 0,-1 0 0 0 0,0 1 0 0 0,3 0 0 0 0,2 0 0 0 0,-1 0 0 0 0,0 0 0 0 0,-2 9 0 0 0,-2 3 0 0 0,0-1 0 0 0,0-2 0 0 0,-1 2 0 0 0,0-2 0 0 0,-1-1 0 0 0,1-3 0 0 0,0 3 0 0 0,0-1 0 0 0,0-1 0 0 0,0-1 0 0 0,0-2 0 0 0,-5-2 0 0 0,-1 0 0 0 0,1-1 0 0 0,0-1 0 0 0,2 1 0 0 0,1 0 0 0 0,5-5 0 0 0,7-10 0 0 0,6-7 0 0 0,5-4 0 0 0,7-2 0 0 0,4-1 0 0 0,5 0 0 0 0,0 1 0 0 0,-1 1 0 0 0,2 0 0 0 0,-1 0 0 0 0,-3 1 0 0 0,2 0 0 0 0,0 0 0 0 0,-3 0 0 0 0,-2-4 0 0 0,-2-2 0 0 0,3 1 0 0 0,0-4 0 0 0,0 0 0 0 0,-2 1 0 0 0,-1 2 0 0 0,-2 3 0 0 0,0 1 0 0 0,-1 1 0 0 0,0 1 0 0 0,0 0 0 0 0,-1 0 0 0 0,1 1 0 0 0,0-1 0 0 0,-1 0 0 0 0,1 0 0 0 0,0 1 0 0 0,-4-6 0 0 0,-7-5 0 0 0,-4-6 0 0 0,-6-4 0 0 0,-3-4 0 0 0,-1-10 0 0 0,-2-5 0 0 0,0 1 0 0 0,0 2 0 0 0,0-2 0 0 0,0 2 0 0 0,1-3 0 0 0,0 2 0 0 0,-1 2 0 0 0,1 3 0 0 0,0 2 0 0 0,1 2 0 0 0,-6 2 0 0 0,-1 0 0 0 0,1 0 0 0 0,-4 1 0 0 0,0-1 0 0 0,-3 1 0 0 0,0-1 0 0 0,-1 5 0 0 0,0 1 0 0 0,-1 4 0 0 0,-3 0 0 0 0,-3 4 0 0 0,-2 2 0 0 0,-2 5 0 0 0,-2 1 0 0 0,4-1 0 0 0,-3-1 0 0 0,-1 1 0 0 0,-2 1 0 0 0,0 1 0 0 0,1 2 0 0 0,-4 0 0 0 0,-2 1 0 0 0,1 0 0 0 0,-3 0 0 0 0,0 1 0 0 0,-3-1 0 0 0,-4 0 0 0 0,1 0 0 0 0,-1 0 0 0 0,2 0 0 0 0,-2 0 0 0 0,3 0 0 0 0,3 0 0 0 0,4 0 0 0 0,2 0 0 0 0,3 0 0 0 0,0 5 0 0 0,6-4 0 0 0,6-1 0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2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9839 8255 16383 0 0,'-4'0'0'0'0,"-6"-5"0"0"0,-6-1 0 0 0,-5 5 0 0 0,2 7 0 0 0,0 7 0 0 0,2 5 0 0 0,5 5 0 0 0,4 2 0 0 0,3 1 0 0 0,3 2 0 0 0,2-1 0 0 0,-4 0 0 0 0,-1 0 0 0 0,0 0 0 0 0,1-1 0 0 0,2 0 0 0 0,0 0 0 0 0,1 4 0 0 0,1 2 0 0 0,0-1 0 0 0,0 0 0 0 0,0 2 0 0 0,0 1 0 0 0,1-1 0 0 0,3-2 0 0 0,2-2 0 0 0,0-1 0 0 0,-2-2 0 0 0,-1 0 0 0 0,4 0 0 0 0,0 0 0 0 0,-6-18 0 0 0,-2-10 0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10081 8096 16383 0 0,'4'0'0'0'0,"6"0"0"0"0,6 0 0 0 0,5 0 0 0 0,7 0 0 0 0,3 0 0 0 0,6 5 0 0 0,0 1 0 0 0,3-1 0 0 0,0 0 0 0 0,-8 2 0 0 0,0 1 0 0 0,-2-1 0 0 0,4-2 0 0 0,0-2 0 0 0,-1-1 0 0 0,-2-1 0 0 0,-2-1 0 0 0,-1 0 0 0 0,-2-1 0 0 0,-4 5 0 0 0,-11 2 0 0 0,-11 4 0 0 0,-7 4 0 0 0,-5 5 0 0 0,-2 4 0 0 0,3 6 0 0 0,2 3 0 0 0,3 0 0 0 0,3 4 0 0 0,6 0 0 0 0,7-2 0 0 0,6-2 0 0 0,0 2 0 0 0,2 0 0 0 0,3-1 0 0 0,1-3 0 0 0,3 3 0 0 0,-5 1 0 0 0,0-2 0 0 0,-3 3 0 0 0,-6 0 0 0 0,-3 2 0 0 0,-5 0 0 0 0,-1-2 0 0 0,-2-3 0 0 0,-1-2 0 0 0,-4-10 0 0 0,-2-10 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6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18918 5318 16383 0 0,'0'5'0'0'0,"0"5"0"0"0,0 6 0 0 0,0 4 0 0 0,0 8 0 0 0,4 4 0 0 0,2 0 0 0 0,0-1 0 0 0,-2 0 0 0 0,-1-2 0 0 0,-1 3 0 0 0,-1 0 0 0 0,0 0 0 0 0,-1 3 0 0 0,4 0 0 0 0,2 2 0 0 0,-1 0 0 0 0,-1 3 0 0 0,-1 2 0 0 0,-1 4 0 0 0,-1 3 0 0 0,0-8 0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3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10820 8149 16383 0 0,'4'0'0'0'0,"6"0"0"0"0,11 0 0 0 0,9 0 0 0 0,5 0 0 0 0,6 0 0 0 0,3 5 0 0 0,4 0 0 0 0,3 1 0 0 0,-4-1 0 0 0,0-2 0 0 0,-4-1 0 0 0,-1-1 0 0 0,7-1 0 0 0,3 0 0 0 0,1 0 0 0 0,-3 0 0 0 0,-2-5 0 0 0,-4-1 0 0 0,-6 0 0 0 0,-4 2 0 0 0,-4 0 0 0 0,-7 7 0 0 0,-8 6 0 0 0,-6 7 0 0 0,-4 8 0 0 0,-4 10 0 0 0,-1 4 0 0 0,-1-1 0 0 0,-1 2 0 0 0,1-1 0 0 0,0-2 0 0 0,0-3 0 0 0,1 1 0 0 0,0 0 0 0 0,0 3 0 0 0,0-1 0 0 0,0 3 0 0 0,0-2 0 0 0,0-1 0 0 0,0 1 0 0 0,0-2 0 0 0,0-1 0 0 0,0-3 0 0 0,0-2 0 0 0,-5-6 0 0 0,-5-7 0 0 0,-6-6 0 0 0,-4-4 0 0 0,-4-5 0 0 0,-1-1 0 0 0,-2-1 0 0 0,-4 4 0 0 0,-7 2 0 0 0,-4 4 0 0 0,-6 5 0 0 0,-1 5 0 0 0,-8-2 0 0 0,-1 2 0 0 0,-5-3 0 0 0,-1 0 0 0 0,7-2 0 0 0,4-4 0 0 0,2-3 0 0 0,1-3 0 0 0,5-3 0 0 0,5-5 0 0 0,5-2 0 0 0,9-5 0 0 0,4 0 0 0 0,1-3 0 0 0,5 1 0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3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11799 9128 16383 0 0,'-4'0'0'0'0,"-6"22"0"0"0,-2 16 0 0 0,2 6 0 0 0,2 5 0 0 0,3 2 0 0 0,2 6 0 0 0,2-2 0 0 0,-4 16 0 0 0,-1 4 0 0 0,-3-1 0 0 0,-1-9 0 0 0,1-11 0 0 0,3-11 0 0 0,2-7 0 0 0,-3-11 0 0 0,-4-9 0 0 0,-5-7 0 0 0,-4-6 0 0 0,-3-3 0 0 0,-7-1 0 0 0,-6-1 0 0 0,-7 0 0 0 0,-9 0 0 0 0,-4 1 0 0 0,-6 1 0 0 0,-6-1 0 0 0,-4 6 0 0 0,1 0 0 0 0,-1 5 0 0 0,3 5 0 0 0,1 0 0 0 0,2 2 0 0 0,8 2 0 0 0,10-2 0 0 0,4-4 0 0 0,5-4 0 0 0,1-4 0 0 0,2-6 0 0 0,-2-4 0 0 0,1-6 0 0 0,3 0 0 0 0,7-3 0 0 0,4 1 0 0 0,10 3 0 0 0,7 7 0 0 0,5 4 0 0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3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10691 10054 16383 0 0,'0'5'0'0'0,"-5"5"0"0"0,0 6 0 0 0,-1 4 0 0 0,1 4 0 0 0,7 1 0 0 0,1 2 0 0 0,2 0 0 0 0,-1 0 0 0 0,-1 4 0 0 0,-1 2 0 0 0,0-1 0 0 0,-2 3 0 0 0,1 0 0 0 0,-1-1 0 0 0,-1 2 0 0 0,1-1 0 0 0,0 3 0 0 0,0-1 0 0 0,-5-2 0 0 0,0-3 0 0 0,-1-2 0 0 0,-3-2 0 0 0,0-1 0 0 0,1-2 0 0 0,3 1 0 0 0,-3-1 0 0 0,0 1 0 0 0,1-9 0 0 0,-6-8 0 0 0,-6-5 0 0 0,-9-7 0 0 0,-3-4 0 0 0,-6 0 0 0 0,-1 1 0 0 0,-2 1 0 0 0,-9 2 0 0 0,-3 1 0 0 0,-3 1 0 0 0,4 1 0 0 0,-3 0 0 0 0,-1 5 0 0 0,1 1 0 0 0,-5 4 0 0 0,4 1 0 0 0,2 2 0 0 0,2 0 0 0 0,0-8 0 0 0,5-4 0 0 0,1-2 0 0 0,3-1 0 0 0,6-1 0 0 0,3-3 0 0 0,4-1 0 0 0,2-4 0 0 0,1 0 0 0 0,1-3 0 0 0,4-3 0 0 0,11 2 0 0 0,10-2 0 0 0,11-7 0 0 0,12-16 0 0 0,2-11 0 0 0,1-5 0 0 0,-4 2 0 0 0,-5 2 0 0 0,-2 1 0 0 0,-3 0 0 0 0,-8 4 0 0 0,-5 6 0 0 0,-2 6 0 0 0,0 4 0 0 0,0 11 0 0 0,0 15 0 0 0,1 7 0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3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10716 10960 16383 0 0,'4'0'0'0'0,"37"-5"0"0"0,21-1 0 0 0,7 1 0 0 0,11 0 0 0 0,14 6 0 0 0,-1 3 0 0 0,-12 1 0 0 0,-10-1 0 0 0,-14-1 0 0 0,-6-1 0 0 0,-9 0 0 0 0,-7-2 0 0 0,-4 1 0 0 0,-4-2 0 0 0,-1 1 0 0 0,-2 0 0 0 0,1 0 0 0 0,-1 0 0 0 0,1-5 0 0 0,-4-5 0 0 0,-1-6 0 0 0,-5-4 0 0 0,-3-4 0 0 0,-6-1 0 0 0,-2-2 0 0 0,-3 0 0 0 0,-1-5 0 0 0,0 0 0 0 0,-1-5 0 0 0,0 0 0 0 0,0-2 0 0 0,1-4 0 0 0,-1-3 0 0 0,1-3 0 0 0,0 3 0 0 0,0 0 0 0 0,0 4 0 0 0,5 4 0 0 0,1 0 0 0 0,4-2 0 0 0,0 1 0 0 0,-1 2 0 0 0,-3 0 0 0 0,-1 1 0 0 0,-3-2 0 0 0,-1 1 0 0 0,-1 2 0 0 0,-4 7 0 0 0,-7 9 0 0 0,-5 7 0 0 0,-9 10 0 0 0,-1 6 0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3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9479 10834 16383 0 0,'-5'0'0'0'0,"-5"0"0"0"0,-6 0 0 0 0,-4 0 0 0 0,-4 0 0 0 0,-2 0 0 0 0,-5 0 0 0 0,-2 0 0 0 0,1 0 0 0 0,-4-4 0 0 0,-9-2 0 0 0,-5 0 0 0 0,-3 2 0 0 0,3 0 0 0 0,1 2 0 0 0,5-3 0 0 0,0-1 0 0 0,0 0 0 0 0,2 2 0 0 0,0 1 0 0 0,3 1 0 0 0,-2 1 0 0 0,-2 1 0 0 0,2 0 0 0 0,4 0 0 0 0,3 0 0 0 0,3 1 0 0 0,7-5 0 0 0,8-7 0 0 0,6-4 0 0 0,9-6 0 0 0,5-7 0 0 0,2-3 0 0 0,0-6 0 0 0,-1-5 0 0 0,-2 1 0 0 0,-1-3 0 0 0,-1 3 0 0 0,0-1 0 0 0,3 2 0 0 0,2 0 0 0 0,4 1 0 0 0,4 4 0 0 0,5 7 0 0 0,3 9 0 0 0,3 7 0 0 0,1 2 0 0 0,0 2 0 0 0,1-2 0 0 0,0 1 0 0 0,-5-3 0 0 0,-1 1 0 0 0,4 3 0 0 0,7 2 0 0 0,7 2 0 0 0,0 2 0 0 0,4 6 0 0 0,7 2 0 0 0,4 0 0 0 0,6-1 0 0 0,-3-2 0 0 0,-2 0 0 0 0,-2-2 0 0 0,-1 0 0 0 0,0-1 0 0 0,-5-1 0 0 0,-1 1 0 0 0,-5 0 0 0 0,-4 0 0 0 0,-9 0 0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3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8598 10168 16383 0 0,'0'-5'0'0'0,"0"-5"0"0"0,0-6 0 0 0,-4-4 0 0 0,-2-4 0 0 0,1-1 0 0 0,0-6 0 0 0,2-7 0 0 0,1-5 0 0 0,1-4 0 0 0,0-3 0 0 0,1-2 0 0 0,1-1 0 0 0,3 4 0 0 0,2 6 0 0 0,13-11 0 0 0,8-11 0 0 0,3-15 0 0 0,-3 1 0 0 0,-6 9 0 0 0,-2 22 0 0 0,-1 18 0 0 0,2 15 0 0 0,6 14 0 0 0,8 7 0 0 0,6 7 0 0 0,2 2 0 0 0,-3 2 0 0 0,1-2 0 0 0,3-3 0 0 0,2-3 0 0 0,8 0 0 0 0,3-1 0 0 0,1-1 0 0 0,-1-3 0 0 0,-5-1 0 0 0,-2-2 0 0 0,-1-1 0 0 0,-5 0 0 0 0,-4 0 0 0 0,-5-1 0 0 0,1 1 0 0 0,-2 0 0 0 0,-1-5 0 0 0,-2-1 0 0 0,-6 1 0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3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8837 9291 16383 0 0,'0'-4'0'0'0,"0"-7"0"0"0,4-4 0 0 0,2-6 0 0 0,4-2 0 0 0,5-3 0 0 0,0-5 0 0 0,1-2 0 0 0,3 0 0 0 0,-2-2 0 0 0,-3-6 0 0 0,-5-3 0 0 0,-4-3 0 0 0,2 1 0 0 0,0 0 0 0 0,3 4 0 0 0,-1 4 0 0 0,4 0 0 0 0,-2 2 0 0 0,-1-2 0 0 0,0-3 0 0 0,0-4 0 0 0,3-2 0 0 0,-2 2 0 0 0,-3 4 0 0 0,3 0 0 0 0,-1 3 0 0 0,1 4 0 0 0,9 2 0 0 0,5 3 0 0 0,-2 2 0 0 0,0 5 0 0 0,0 7 0 0 0,1 6 0 0 0,0 4 0 0 0,6 3 0 0 0,6 6 0 0 0,5 3 0 0 0,6 0 0 0 0,2-1 0 0 0,3 2 0 0 0,5 1 0 0 0,2-2 0 0 0,0-2 0 0 0,-6-2 0 0 0,-8-1 0 0 0,-6-1 0 0 0,-6-1 0 0 0,-4 0 0 0 0,-3 0 0 0 0,-10-1 0 0 0,-8 1 0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8621 16111 16383 0 0,'-4'-5'0'0'0,"-2"4"0"0"0,0 5 0 0 0,2 12 0 0 0,0 7 0 0 0,2 9 0 0 0,1 7 0 0 0,1 2 0 0 0,0 7 0 0 0,4 4 0 0 0,3 7 0 0 0,-2 1 0 0 0,0 1 0 0 0,-2-3 0 0 0,0-1 0 0 0,-2-2 0 0 0,-1-6 0 0 0,0-7 0 0 0,0-6 0 0 0,0-5 0 0 0,4-7 0 0 0,6-8 0 0 0,6-12 0 0 0,8-5 0 0 0,6-4 0 0 0,5 0 0 0 0,2 5 0 0 0,4 2 0 0 0,2 1 0 0 0,0 0 0 0 0,1 4 0 0 0,1 1 0 0 0,3-2 0 0 0,5 0 0 0 0,-1-3 0 0 0,-5-1 0 0 0,-2-1 0 0 0,-4-5 0 0 0,-5-2 0 0 0,-3 0 0 0 0,-9-3 0 0 0,-2-5 0 0 0,-7-4 0 0 0,-4-4 0 0 0,-1-6 0 0 0,-1-8 0 0 0,-3-11 0 0 0,-2-2 0 0 0,-2-1 0 0 0,-1-1 0 0 0,-5-5 0 0 0,-2-2 0 0 0,0 0 0 0 0,1 1 0 0 0,1 2 0 0 0,-3 5 0 0 0,0 3 0 0 0,1 4 0 0 0,2 6 0 0 0,-4 9 0 0 0,1 5 0 0 0,-4 6 0 0 0,-4 6 0 0 0,-4 5 0 0 0,-8-1 0 0 0,-3 1 0 0 0,-6 1 0 0 0,-9 2 0 0 0,-7 1 0 0 0,-7-4 0 0 0,-3 0 0 0 0,-3 1 0 0 0,-9-4 0 0 0,-1 0 0 0 0,0 2 0 0 0,-2 1 0 0 0,5 3 0 0 0,5 1 0 0 0,9 1 0 0 0,16 10 0 0 0,18 3 0 0 0,13-1 0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3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9260 16060 16383 0 0,'9'0'0'0'0,"7"0"0"0"0,6 0 0 0 0,7 0 0 0 0,44 5 0 0 0,30 0 0 0 0,12 5 0 0 0,-5 1 0 0 0,-13-2 0 0 0,-18-3 0 0 0,-13-2 0 0 0,-10-1 0 0 0,-6-2 0 0 0,-6-1 0 0 0,-6 0 0 0 0,-6-1 0 0 0,-3-3 0 0 0,-3-3 0 0 0,-5 6 0 0 0,-7 6 0 0 0,-5 12 0 0 0,-5 8 0 0 0,-2 3 0 0 0,-2 6 0 0 0,-1 2 0 0 0,4-2 0 0 0,1 4 0 0 0,6 3 0 0 0,-1-1 0 0 0,0 2 0 0 0,1-2 0 0 0,0-3 0 0 0,-2-4 0 0 0,-2-3 0 0 0,-2 3 0 0 0,-3-1 0 0 0,0-1 0 0 0,-1 3 0 0 0,0 1 0 0 0,-1-2 0 0 0,-8-2 0 0 0,-7-6 0 0 0,-6-8 0 0 0,-3-2 0 0 0,-2-3 0 0 0,-1-4 0 0 0,-4-4 0 0 0,-1-2 0 0 0,-4-1 0 0 0,-9-1 0 0 0,-5-1 0 0 0,-8 0 0 0 0,2 0 0 0 0,-2 1 0 0 0,-5 0 0 0 0,-4-1 0 0 0,0-3 0 0 0,-1-6 0 0 0,2-6 0 0 0,3-5 0 0 0,5 2 0 0 0,2 0 0 0 0,17 6 0 0 0,22 11 0 0 0,16 6 0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10213 16059 16383 0 0,'4'0'0'0'0,"11"0"0"0"0,7 0 0 0 0,8 0 0 0 0,4 0 0 0 0,0 0 0 0 0,4 0 0 0 0,-1 0 0 0 0,7 0 0 0 0,5 0 0 0 0,2 0 0 0 0,-2 0 0 0 0,-6-4 0 0 0,-1-2 0 0 0,2 0 0 0 0,1 2 0 0 0,-2 0 0 0 0,4 2 0 0 0,0 1 0 0 0,0 1 0 0 0,0-5 0 0 0,2 0 0 0 0,-3-1 0 0 0,-10-2 0 0 0,-6-1 0 0 0,-4 6 0 0 0,-2 8 0 0 0,-1 3 0 0 0,-4 4 0 0 0,-1 1 0 0 0,1 2 0 0 0,2 3 0 0 0,-3 3 0 0 0,-5 2 0 0 0,-4 2 0 0 0,1 5 0 0 0,-2 2 0 0 0,-2 5 0 0 0,-1 4 0 0 0,-3 0 0 0 0,3 2 0 0 0,2-2 0 0 0,-2 0 0 0 0,-1-1 0 0 0,-1 0 0 0 0,-1-1 0 0 0,-2-4 0 0 0,1-3 0 0 0,-2-2 0 0 0,-3-2 0 0 0,-2-2 0 0 0,-5 0 0 0 0,-4-5 0 0 0,-4-6 0 0 0,-8-6 0 0 0,-47-4 0 0 0,-21-3 0 0 0,-24-1 0 0 0,-15-2 0 0 0,-6-5 0 0 0,7-1 0 0 0,27-4 0 0 0,26 0 0 0 0,23 2 0 0 0,17 7 0 0 0,14 8 0 0 0,13 3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43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12117 13514 16383 0 0,'-8'0'0'0'0,"-4"-5"0"0"0,5-1 0 0 0,13-4 0 0 0,9-9 0 0 0,11-1 0 0 0,15-3 0 0 0,9-5 0 0 0,4-2 0 0 0,3-6 0 0 0,-9 0 0 0 0,-4 1 0 0 0,0 7 0 0 0,-3 3 0 0 0,-5 7 0 0 0,1 5 0 0 0,42 10 0 0 0,26 10 0 0 0,-1 4 0 0 0,-9-1 0 0 0,-16-1 0 0 0,-18-2 0 0 0,-14-3 0 0 0,-11-2 0 0 0,-7-1 0 0 0,-4-5 0 0 0,-7-2 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19103 6773 16383 0 0,'0'5'0'0'0,"0"5"0"0"0,0 6 0 0 0,0 9 0 0 0,0 4 0 0 0,0 7 0 0 0,4 1 0 0 0,2-1 0 0 0,-1 2 0 0 0,-4 3 0 0 0,-4 4 0 0 0,-1 3 0 0 0,1 2 0 0 0,-4-3 0 0 0,-1-1 0 0 0,1 1 0 0 0,6-3 0 0 0,8 8 0 0 0,2-4 0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4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8625 16906 16383 0 0,'0'5'0'0'0,"0"5"0"0"0,0 6 0 0 0,0 4 0 0 0,0 4 0 0 0,0 6 0 0 0,0 2 0 0 0,0 5 0 0 0,-5 1 0 0 0,0 2 0 0 0,-1 3 0 0 0,2 4 0 0 0,0 2 0 0 0,2-3 0 0 0,1 0 0 0 0,5-4 0 0 0,2 1 0 0 0,0 0 0 0 0,3-1 0 0 0,0 0 0 0 0,4 2 0 0 0,-2-2 0 0 0,-2-4 0 0 0,-2-3 0 0 0,-3-5 0 0 0,7-6 0 0 0,6-7 0 0 0,9-12 0 0 0,9-6 0 0 0,11-3 0 0 0,3-1 0 0 0,6 1 0 0 0,3 0 0 0 0,4-2 0 0 0,1-2 0 0 0,-6 2 0 0 0,-9 1 0 0 0,-7 2 0 0 0,-2 1 0 0 0,-4 1 0 0 0,-3 1 0 0 0,-2 0 0 0 0,-3 0 0 0 0,0-4 0 0 0,-2-1 0 0 0,1-1 0 0 0,-5-2 0 0 0,-6-6 0 0 0,-6-4 0 0 0,-3-7 0 0 0,-4-10 0 0 0,-2-2 0 0 0,-1-4 0 0 0,0 1 0 0 0,-4-2 0 0 0,-6-3 0 0 0,-6-2 0 0 0,-4-2 0 0 0,-7-2 0 0 0,-4 4 0 0 0,5 1 0 0 0,1-1 0 0 0,1-1 0 0 0,1-1 0 0 0,-1-1 0 0 0,5 3 0 0 0,5 6 0 0 0,6 5 0 0 0,3 13 0 0 0,8 15 0 0 0,8 13 0 0 0,2 15 0 0 0,0 4 0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4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9657 17766 16383 0 0,'-4'0'0'0'0,"-2"4"0"0"0,0 6 0 0 0,10 2 0 0 0,9-2 0 0 0,11-2 0 0 0,15-3 0 0 0,9-2 0 0 0,10 3 0 0 0,8 0 0 0 0,6 0 0 0 0,0 2 0 0 0,-3 1 0 0 0,-1-2 0 0 0,-3 2 0 0 0,-3 1 0 0 0,-4-3 0 0 0,-7-1 0 0 0,-8-3 0 0 0,-7-6 0 0 0,-5-2 0 0 0,-3-5 0 0 0,-3-5 0 0 0,-5-4 0 0 0,-5-4 0 0 0,-7-2 0 0 0,-3-1 0 0 0,-4-1 0 0 0,-1 0 0 0 0,-1-5 0 0 0,0 0 0 0 0,4 0 0 0 0,2-3 0 0 0,-4 0 0 0 0,-3 1 0 0 0,-1-2 0 0 0,-3 1 0 0 0,-7-8 0 0 0,-4-4 0 0 0,-5-4 0 0 0,-2 3 0 0 0,-2 5 0 0 0,0 1 0 0 0,3 3 0 0 0,6 4 0 0 0,6 3 0 0 0,10 17 0 0 0,8 14 0 0 0,4 8 0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10663 17868 16383 0 0,'4'0'0'0'0,"6"0"0"0"0,11 0 0 0 0,9 0 0 0 0,14 0 0 0 0,17 0 0 0 0,6 0 0 0 0,11 0 0 0 0,4 0 0 0 0,-3 0 0 0 0,-10 0 0 0 0,-8 0 0 0 0,-10 0 0 0 0,-10 0 0 0 0,-6-5 0 0 0,-6 0 0 0 0,-3-5 0 0 0,-1-1 0 0 0,-1-2 0 0 0,-4-4 0 0 0,-2-3 0 0 0,-3-3 0 0 0,-5-1 0 0 0,-3-2 0 0 0,-4-5 0 0 0,-1-2 0 0 0,-2 1 0 0 0,-1 1 0 0 0,0 2 0 0 0,0 0 0 0 0,1 2 0 0 0,-1 1 0 0 0,1-4 0 0 0,-5-6 0 0 0,-1-6 0 0 0,-4-8 0 0 0,-4-1 0 0 0,-5 0 0 0 0,1-1 0 0 0,-1 5 0 0 0,3 1 0 0 0,4 4 0 0 0,4 5 0 0 0,-5 13 0 0 0,-5 15 0 0 0,0 9 0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8758 17886 16383 0 0,'4'9'0'0'0,"6"7"0"0"0,2 5 0 0 0,2 4 0 0 0,0 2 0 0 0,-3 1 0 0 0,-4-1 0 0 0,2 5 0 0 0,0 5 0 0 0,-3 6 0 0 0,-1 4 0 0 0,-3-2 0 0 0,0-4 0 0 0,-2 1 0 0 0,0 0 0 0 0,4-1 0 0 0,2 5 0 0 0,-1 4 0 0 0,-1-2 0 0 0,4-10 0 0 0,4-11 0 0 0,5-5 0 0 0,3-8 0 0 0,13-4 0 0 0,8-6 0 0 0,12-2 0 0 0,4-2 0 0 0,3-1 0 0 0,3-1 0 0 0,0 1 0 0 0,-6 5 0 0 0,-4 1 0 0 0,-7 0 0 0 0,-2-1 0 0 0,-4 0 0 0 0,-4-2 0 0 0,-1-6 0 0 0,0-1 0 0 0,-3-5 0 0 0,-2-1 0 0 0,-6-2 0 0 0,-3-4 0 0 0,0-3 0 0 0,-4-3 0 0 0,-5-7 0 0 0,-4-1 0 0 0,-4-6 0 0 0,-3 0 0 0 0,-5 2 0 0 0,-7 2 0 0 0,-10-2 0 0 0,-6-4 0 0 0,-7-4 0 0 0,-7-4 0 0 0,-1 2 0 0 0,3 5 0 0 0,3 3 0 0 0,3 1 0 0 0,4 5 0 0 0,5 4 0 0 0,17 12 0 0 0,13 11 0 0 0,15 12 0 0 0,4 4 0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10000 18460 16383 0 0,'-5'5'0'0'0,"-5"5"0"0"0,-1 6 0 0 0,0 4 0 0 0,-1 4 0 0 0,1 1 0 0 0,3 2 0 0 0,2 0 0 0 0,2 0 0 0 0,7-4 0 0 0,6-3 0 0 0,12-3 0 0 0,10-6 0 0 0,9-4 0 0 0,6-3 0 0 0,9-3 0 0 0,8-1 0 0 0,7-1 0 0 0,-4 0 0 0 0,-1-4 0 0 0,-1-2 0 0 0,-4-3 0 0 0,1-1 0 0 0,-9-2 0 0 0,-9 0 0 0 0,-8 3 0 0 0,-5 3 0 0 0,-4 3 0 0 0,-5-2 0 0 0,-8-10 0 0 0,-4-6 0 0 0,-10-8 0 0 0,-3-3 0 0 0,-2-5 0 0 0,0-5 0 0 0,-3 0 0 0 0,0 0 0 0 0,-3-3 0 0 0,1 2 0 0 0,1 5 0 0 0,0 4 0 0 0,0 4 0 0 0,2 2 0 0 0,3 2 0 0 0,6 6 0 0 0,7 6 0 0 0,8 6 0 0 0,0 4 0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10874 18535 16383 0 0,'5'0'0'0'0,"1"5"0"0"0,8 5 0 0 0,11 1 0 0 0,6 4 0 0 0,1-2 0 0 0,9-2 0 0 0,7 1 0 0 0,7-1 0 0 0,0-3 0 0 0,3-3 0 0 0,1-2 0 0 0,-1-1 0 0 0,-1-2 0 0 0,-2 0 0 0 0,-6-5 0 0 0,-7-1 0 0 0,-10-5 0 0 0,-6-4 0 0 0,-4-4 0 0 0,-5-4 0 0 0,-5-1 0 0 0,-5-7 0 0 0,-4-1 0 0 0,-2-1 0 0 0,-2 2 0 0 0,0-3 0 0 0,0 0 0 0 0,0 1 0 0 0,5 2 0 0 0,1 1 0 0 0,1 3 0 0 0,-2 0 0 0 0,-5 1 0 0 0,-3 0 0 0 0,-5 0 0 0 0,-5 1 0 0 0,-5-1 0 0 0,0 1 0 0 0,0-1 0 0 0,3 0 0 0 0,4 0 0 0 0,9 4 0 0 0,4 7 0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18247 7561 16383 0 0,'5'0'0'0'0,"1"4"0"0"0,-1 6 0 0 0,0 6 0 0 0,-2 5 0 0 0,-5 2 0 0 0,-3 3 0 0 0,0 0 0 0 0,0 1 0 0 0,2 0 0 0 0,1 0 0 0 0,-4 0 0 0 0,-1-1 0 0 0,2 1 0 0 0,0-1 0 0 0,2 0 0 0 0,1 0 0 0 0,2 4 0 0 0,-1 2 0 0 0,1-1 0 0 0,1 4 0 0 0,-1 0 0 0 0,0-2 0 0 0,0 3 0 0 0,-4 4 0 0 0,-2 4 0 0 0,1 3 0 0 0,0 3 0 0 0,-2-3 0 0 0,-1 4 0 0 0,-3 1 0 0 0,0 2 0 0 0,2 0 0 0 0,-2 0 0 0 0,1-1 0 0 0,3 0 0 0 0,-3-1 0 0 0,1 0 0 0 0,1 0 0 0 0,-1 0 0 0 0,0 4 0 0 0,-3 2 0 0 0,1-1 0 0 0,-2 0 0 0 0,-3 2 0 0 0,0 1 0 0 0,4-2 0 0 0,-1 4 0 0 0,-2-6 0 0 0,1-7 0 0 0,-2-3 0 0 0,3-1 0 0 0,-2 1 0 0 0,-2 2 0 0 0,1 0 0 0 0,0-2 0 0 0,2-1 0 0 0,-1 1 0 0 0,2 2 0 0 0,4 1 0 0 0,2 1 0 0 0,4-3 0 0 0,1-1 0 0 0,1 0 0 0 0,2 2 0 0 0,-1 1 0 0 0,1 1 0 0 0,0-4 0 0 0,-1 0 0 0 0,0 0 0 0 0,0-2 0 0 0,1-6 0 0 0,-1-3 0 0 0,0-5 0 0 0,-1-2 0 0 0,1-1 0 0 0,5-6 0 0 0,5-7 0 0 0,6-4 0 0 0,9-6 0 0 0,9-2 0 0 0,11-2 0 0 0,13-1 0 0 0,8 0 0 0 0,3 0 0 0 0,7 0 0 0 0,3 5 0 0 0,7 1 0 0 0,1 1 0 0 0,0-2 0 0 0,2-1 0 0 0,-1-1 0 0 0,3-5 0 0 0,3-2 0 0 0,4-1 0 0 0,2-3 0 0 0,2-5 0 0 0,1 1 0 0 0,1-3 0 0 0,1-3 0 0 0,-1 2 0 0 0,5 4 0 0 0,-3 4 0 0 0,-3 0 0 0 0,0 0 0 0 0,0 3 0 0 0,-1 1 0 0 0,1 3 0 0 0,-4 1 0 0 0,-2 0 0 0 0,-3 1 0 0 0,-5 1 0 0 0,-4-1 0 0 0,-4 1 0 0 0,-2-1 0 0 0,-5 0 0 0 0,-3 0 0 0 0,-4 0 0 0 0,-1 0 0 0 0,-2 0 0 0 0,1 5 0 0 0,3 0 0 0 0,3 1 0 0 0,-2 3 0 0 0,5 0 0 0 0,3 3 0 0 0,2-1 0 0 0,1 3 0 0 0,0-2 0 0 0,-1-2 0 0 0,-5 1 0 0 0,-1-1 0 0 0,0-2 0 0 0,-4-3 0 0 0,0-2 0 0 0,-8-1 0 0 0,-5-2 0 0 0,-8 0 0 0 0,-3-1 0 0 0,-5-3 0 0 0,-4-3 0 0 0,-5 1 0 0 0,-3 2 0 0 0,-1 0 0 0 0,-6-2 0 0 0,-6-6 0 0 0,-6-4 0 0 0,-5-9 0 0 0,-2-13 0 0 0,-2-9 0 0 0,-1-5 0 0 0,0-8 0 0 0,0-10 0 0 0,0-7 0 0 0,0-8 0 0 0,1-7 0 0 0,0-6 0 0 0,-1-8 0 0 0,1-4 0 0 0,1-5 0 0 0,-1-5 0 0 0,0 0 0 0 0,0 3 0 0 0,0 4 0 0 0,4-2 0 0 0,6 2 0 0 0,2 3 0 0 0,2 1 0 0 0,4 3 0 0 0,3 9 0 0 0,3 5 0 0 0,1 4 0 0 0,-3 4 0 0 0,-2 3 0 0 0,-3 2 0 0 0,-1 1 0 0 0,-3 5 0 0 0,-3 7 0 0 0,-4 5 0 0 0,-3 4 0 0 0,-2-1 0 0 0,-1 0 0 0 0,0 5 0 0 0,-5 9 0 0 0,-2 5 0 0 0,-3 7 0 0 0,-6 3 0 0 0,-7 3 0 0 0,-10 1 0 0 0,-3 0 0 0 0,0 1 0 0 0,1-1 0 0 0,3 4 0 0 0,2 2 0 0 0,2 3 0 0 0,1 5 0 0 0,1 4 0 0 0,1 4 0 0 0,-1-3 0 0 0,-4 0 0 0 0,-1 1 0 0 0,-5 1 0 0 0,-4 2 0 0 0,-10-4 0 0 0,-8 0 0 0 0,-4 0 0 0 0,-5 2 0 0 0,-8 1 0 0 0,-5 1 0 0 0,-6 1 0 0 0,-11 1 0 0 0,-2 0 0 0 0,-6 0 0 0 0,-3 1 0 0 0,-1-1 0 0 0,-4 0 0 0 0,0 5 0 0 0,-7 1 0 0 0,-2-1 0 0 0,-5 0 0 0 0,-5-2 0 0 0,-5-1 0 0 0,-1-1 0 0 0,-5 4 0 0 0,1 1 0 0 0,-2-1 0 0 0,1-1 0 0 0,3-1 0 0 0,7-1 0 0 0,10-1 0 0 0,7-1 0 0 0,6 0 0 0 0,8 0 0 0 0,9 0 0 0 0,6 0 0 0 0,5-5 0 0 0,13-1 0 0 0,8 0 0 0 0,6-3 0 0 0,8 0 0 0 0,3 2 0 0 0,5 1 0 0 0,5-2 0 0 0,3 0 0 0 0,3 2 0 0 0,-3 5 0 0 0,-1 4 0 0 0,-3 6 0 0 0,0 5 0 0 0,5 0 0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4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18873 7223 16383 0 0,'0'5'0'0'0,"-5"5"0"0"0,-1 6 0 0 0,1 4 0 0 0,0 8 0 0 0,2 8 0 0 0,-3 6 0 0 0,-1 10 0 0 0,-8 5 0 0 0,-6 10 0 0 0,-8 11 0 0 0,-8 6 0 0 0,-6 11 0 0 0,-10 11 0 0 0,-8 18 0 0 0,-8 24 0 0 0,-5 21 0 0 0,6 18 0 0 0,10-1 0 0 0,10-14 0 0 0,9-20 0 0 0,7-21 0 0 0,4-12 0 0 0,3-3 0 0 0,-4 0 0 0 0,0-2 0 0 0,-1 2 0 0 0,5-6 0 0 0,3-8 0 0 0,0-17 0 0 0,4-27 0 0 0,1-29 0 0 0,3-18 0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19355 7303 16383 0 0,'0'8'0'0'0,"0"13"0"0"0,0 41 0 0 0,-4 34 0 0 0,-7 16 0 0 0,-9 13 0 0 0,-6 6 0 0 0,-8 3 0 0 0,-6 10 0 0 0,-6 16 0 0 0,-8 16 0 0 0,-8 12 0 0 0,-2 7 0 0 0,5-5 0 0 0,8-11 0 0 0,9-20 0 0 0,7-18 0 0 0,9-21 0 0 0,5-16 0 0 0,5-10 0 0 0,7-2 0 0 0,4-8 0 0 0,2-19 0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19935 6959 16383 0 0,'0'4'0'0'0,"0"6"0"0"0,0 15 0 0 0,0 16 0 0 0,0 23 0 0 0,-5 36 0 0 0,-1 45 0 0 0,-8 43 0 0 0,-11 28 0 0 0,-15 13 0 0 0,-4 2 0 0 0,-8-1 0 0 0,-9-6 0 0 0,-11-5 0 0 0,-7-1 0 0 0,-3-1 0 0 0,3-7 0 0 0,7-9 0 0 0,15-20 0 0 0,18-28 0 0 0,15-32 0 0 0,16-26 0 0 0,18-26 0 0 0,12-25 0 0 0,3-19 0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19209 8493 16383 0 0,'0'5'0'0'0,"0"5"0"0"0,0 6 0 0 0,0 8 0 0 0,0 6 0 0 0,0 6 0 0 0,0 1 0 0 0,0-2 0 0 0,0 3 0 0 0,0 4 0 0 0,0 3 0 0 0,0 7 0 0 0,-5 4 0 0 0,-1-8 0 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5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20074 7646 16383 0 0,'0'5'0'0'0,"0"14"0"0"0,0 26 0 0 0,0 32 0 0 0,-5 47 0 0 0,-1 47 0 0 0,-4 38 0 0 0,-4 23 0 0 0,-10 8 0 0 0,-9-2 0 0 0,-7-6 0 0 0,-6-8 0 0 0,-5-10 0 0 0,-6 7 0 0 0,7-17 0 0 0,11-34 0 0 0,13-37 0 0 0,10-42 0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20964 7091 16383 0 0,'0'4'0'0'0,"0"11"0"0"0,-4 20 0 0 0,-6 31 0 0 0,-11 47 0 0 0,-18 63 0 0 0,-21 55 0 0 0,-18 39 0 0 0,-13 20 0 0 0,-9-1 0 0 0,4-14 0 0 0,9-18 0 0 0,11-18 0 0 0,14-19 0 0 0,9-19 0 0 0,8-28 0 0 0,13-24 0 0 0,15-30 0 0 0,16-25 0 0 0,7-30 0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21296 7435 16383 0 0,'0'4'0'0'0,"0"6"0"0"0,0 15 0 0 0,0 21 0 0 0,0 37 0 0 0,0 49 0 0 0,-4 55 0 0 0,-6 49 0 0 0,-6 32 0 0 0,-5 15 0 0 0,2 4 0 0 0,4-12 0 0 0,0-22 0 0 0,2-23 0 0 0,4-33 0 0 0,3-36 0 0 0,8-38 0 0 0,-2-39 0 0 0,-1-29 0 0 0,1-25 0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21790 7514 16383 0 0,'0'5'0'0'0,"-5"9"0"0"0,-1 21 0 0 0,1 35 0 0 0,-4 46 0 0 0,-9 51 0 0 0,-19 50 0 0 0,-21 41 0 0 0,-18 21 0 0 0,-14 8 0 0 0,0-7 0 0 0,10-14 0 0 0,19-22 0 0 0,20-40 0 0 0,17-40 0 0 0,12-40 0 0 0,9-46 0 0 0,4-35 0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22315 7329 16383 0 0,'0'4'0'0'0,"0"11"0"0"0,0 20 0 0 0,-4 35 0 0 0,-11 50 0 0 0,-20 53 0 0 0,-22 54 0 0 0,-27 46 0 0 0,-18 25 0 0 0,-9 11 0 0 0,-2-8 0 0 0,12-20 0 0 0,20-22 0 0 0,27-37 0 0 0,24-40 0 0 0,25-41 0 0 0,18-36 0 0 0,16-31 0 0 0,7-24 0 0 0,-2-21 0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22459 7699 16383 0 0,'0'5'0'0'0,"4"9"0"0"0,2 17 0 0 0,4 20 0 0 0,5 37 0 0 0,4 43 0 0 0,-5 43 0 0 0,-6 37 0 0 0,-8 26 0 0 0,-8 8 0 0 0,-4-2 0 0 0,-3-21 0 0 0,0-25 0 0 0,-1-34 0 0 0,-3-26 0 0 0,-6-20 0 0 0,-4-15 0 0 0,-15-8 0 0 0,-12-7 0 0 0,2-18 0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18732 7673 16383 0 0,'-4'-5'0'0'0,"7"4"0"0"0,12 6 0 0 0,17 2 0 0 0,24 4 0 0 0,26 5 0 0 0,24 4 0 0 0,26-1 0 0 0,26-5 0 0 0,25-3 0 0 0,17-5 0 0 0,14-3 0 0 0,7-2 0 0 0,8-1 0 0 0,7 0 0 0 0,1-1 0 0 0,2 0 0 0 0,-2 0 0 0 0,4 1 0 0 0,5 0 0 0 0,-4-1 0 0 0,-4 1 0 0 0,11-4 0 0 0,-37-2 0 0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17992 8069 16383 0 0,'4'0'0'0'0,"6"0"0"0"0,19 0 0 0 0,27-5 0 0 0,30-1 0 0 0,36 1 0 0 0,36 0 0 0 0,37-2 0 0 0,28-1 0 0 0,20 1 0 0 0,14 2 0 0 0,2-3 0 0 0,-3 1 0 0 0,-5 5 0 0 0,-6 7 0 0 0,0 8 0 0 0,-2 6 0 0 0,1 8 0 0 0,4 5 0 0 0,-1 0 0 0 0,-7 4 0 0 0,-9 1 0 0 0,-26-2 0 0 0,-35-7 0 0 0,-50-9 0 0 0,-55-6 0 0 0,-38-7 0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18838 8493 16383 0 0,'5'0'0'0'0,"9"0"0"0"0,21 5 0 0 0,27 0 0 0 0,32 1 0 0 0,37-1 0 0 0,35-7 0 0 0,30-2 0 0 0,29 0 0 0 0,65 0 0 0 0,28 1 0 0 0,-2 5 0 0 0,-18 7 0 0 0,-25 2 0 0 0,-28 3 0 0 0,-29 4 0 0 0,-25 3 0 0 0,-27 3 0 0 0,-24 1 0 0 0,-27-3 0 0 0,-28-1 0 0 0,-29-5 0 0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18733 8758 16383 0 0,'8'0'0'0'0,"13"0"0"0"0,15 4 0 0 0,28 2 0 0 0,35 0 0 0 0,39-2 0 0 0,41-1 0 0 0,38-1 0 0 0,35-1 0 0 0,20 0 0 0 0,11 3 0 0 0,2 6 0 0 0,-8 1 0 0 0,-11 4 0 0 0,-20 3 0 0 0,-22 2 0 0 0,-25 4 0 0 0,-26 1 0 0 0,-33 1 0 0 0,-36-4 0 0 0,-35-6 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19155 9657 16383 0 0,'0'5'0'0'0,"0"5"0"0"0,0 10 0 0 0,-5 7 0 0 0,0 6 0 0 0,-1 7 0 0 0,1 2 0 0 0,2 1 0 0 0,1-1 0 0 0,1 1 0 0 0,-4 1 0 0 0,-1-2 0 0 0,1 1 0 0 0,1-2 0 0 0,1 0 0 0 0,1-3 0 0 0,1 2 0 0 0,5 3 0 0 0,2-7 0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18600 9074 16383 0 0,'13'0'0'0'0,"18"0"0"0"0,21 0 0 0 0,33 0 0 0 0,46 0 0 0 0,62 0 0 0 0,74-4 0 0 0,70-2 0 0 0,53-4 0 0 0,18 0 0 0 0,-21 1 0 0 0,-50 2 0 0 0,-55 7 0 0 0,-50 4 0 0 0,-33 5 0 0 0,-20 10 0 0 0,-13 10 0 0 0,-22 10 0 0 0,-31 11 0 0 0,-40 1 0 0 0,-31-7 0 0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18838 9365 16383 0 0,'5'-4'0'0'0,"5"-2"0"0"0,15 0 0 0 0,33 2 0 0 0,39-4 0 0 0,50-4 0 0 0,63-1 0 0 0,48 3 0 0 0,29 6 0 0 0,14 5 0 0 0,-9 6 0 0 0,-18 7 0 0 0,-13 5 0 0 0,-14 3 0 0 0,-15 4 0 0 0,-19 0 0 0 0,-21 1 0 0 0,-33-4 0 0 0,-35-6 0 0 0,-39-6 0 0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18441 9631 16383 0 0,'9'0'0'0'0,"16"0"0"0"0,26 0 0 0 0,31 0 0 0 0,49 0 0 0 0,70 0 0 0 0,79 0 0 0 0,76 0 0 0 0,39 0 0 0 0,6 0 0 0 0,-35 0 0 0 0,-53 0 0 0 0,-48 0 0 0 0,-44 4 0 0 0,-28 2 0 0 0,-25 0 0 0 0,-32 3 0 0 0,-39 0 0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18785 9922 16383 0 0,'5'0'0'0'0,"10"0"0"0"0,15 4 0 0 0,30 2 0 0 0,44 0 0 0 0,66-2 0 0 0,75 4 0 0 0,75 0 0 0 0,58-2 0 0 0,17-1 0 0 0,-17-1 0 0 0,-48 2 0 0 0,-53 0 0 0 0,-52 5 0 0 0,-42 3 0 0 0,-34 9 0 0 0,-34 5 0 0 0,-36-2 0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18706 10393 16383 0 0,'9'-4'0'0'0,"16"-6"0"0"0,21-6 0 0 0,43-9 0 0 0,64-4 0 0 0,168-11 0 0 0,105-3 0 0 0,42 6 0 0 0,-19 13 0 0 0,-55 12 0 0 0,-72 11 0 0 0,-60 11 0 0 0,-49 16 0 0 0,-33 18 0 0 0,-48 1 0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6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18809 14495 16383 0 0,'-4'0'0'0'0,"-2"4"0"0"0,0 6 0 0 0,2 6 0 0 0,1 4 0 0 0,1 8 0 0 0,1 13 0 0 0,0 7 0 0 0,1 10 0 0 0,0 3 0 0 0,-4 0 0 0 0,-1 3 0 0 0,-1 4 0 0 0,2-5 0 0 0,1-1 0 0 0,-4 4 0 0 0,0-2 0 0 0,1 2 0 0 0,2-1 0 0 0,1 1 0 0 0,1 7 0 0 0,1 0 0 0 0,-3 1 0 0 0,-2 1 0 0 0,1 1 0 0 0,0-4 0 0 0,2 0 0 0 0,2 0 0 0 0,0 1 0 0 0,-4-2 0 0 0,-1-1 0 0 0,1 1 0 0 0,0 2 0 0 0,3-2 0 0 0,0-1 0 0 0,1-3 0 0 0,0 0 0 0 0,1-2 0 0 0,1-8 0 0 0,-1 0 0 0 0,0-2 0 0 0,0 4 0 0 0,0 5 0 0 0,1 0 0 0 0,-1-2 0 0 0,0 2 0 0 0,0 3 0 0 0,0-5 0 0 0,0-4 0 0 0,0-4 0 0 0,0-2 0 0 0,0-1 0 0 0,0 0 0 0 0,0-4 0 0 0,0-2 0 0 0,0-4 0 0 0,4-4 0 0 0,2-5 0 0 0,4-7 0 0 0,0-3 0 0 0,-1-2 0 0 0,2-4 0 0 0,-1 0 0 0 0,2 2 0 0 0,4-3 0 0 0,-1 1 0 0 0,2-2 0 0 0,-3 0 0 0 0,1-1 0 0 0,-2 0 0 0 0,-3 4 0 0 0,-4 2 0 0 0,-2 3 0 0 0,2-2 0 0 0,0 0 0 0 0,0 0 0 0 0,2-3 0 0 0,5-3 0 0 0,9-6 0 0 0,9-3 0 0 0,13-3 0 0 0,8-6 0 0 0,12-2 0 0 0,13 0 0 0 0,7 0 0 0 0,11-2 0 0 0,8-1 0 0 0,-2 2 0 0 0,1 2 0 0 0,0 2 0 0 0,-4 1 0 0 0,-1-3 0 0 0,1-1 0 0 0,1 1 0 0 0,6 0 0 0 0,-2 7 0 0 0,4 2 0 0 0,1 1 0 0 0,0-1 0 0 0,0 4 0 0 0,2 0 0 0 0,-3 3 0 0 0,-2 5 0 0 0,-2-1 0 0 0,-5-3 0 0 0,-2 1 0 0 0,1-2 0 0 0,2-3 0 0 0,5 2 0 0 0,4 0 0 0 0,4-3 0 0 0,6 2 0 0 0,5 0 0 0 0,4-2 0 0 0,-8-2 0 0 0,0 2 0 0 0,-9 1 0 0 0,-8-2 0 0 0,-5-1 0 0 0,-10 2 0 0 0,-11 0 0 0 0,-9 0 0 0 0,-12-3 0 0 0,-2 4 0 0 0,-1-1 0 0 0,3 0 0 0 0,-2-3 0 0 0,-2 4 0 0 0,3-1 0 0 0,2 0 0 0 0,0-3 0 0 0,-5-1 0 0 0,-2 3 0 0 0,-6 1 0 0 0,-1-1 0 0 0,-2-2 0 0 0,-5-1 0 0 0,-4-6 0 0 0,-2-6 0 0 0,-6-11 0 0 0,-3-11 0 0 0,-5-9 0 0 0,-4-11 0 0 0,-1-9 0 0 0,-1-9 0 0 0,-2-10 0 0 0,-3-13 0 0 0,-2-9 0 0 0,-1-9 0 0 0,-1-4 0 0 0,0-9 0 0 0,0-1 0 0 0,4-6 0 0 0,1 2 0 0 0,0-5 0 0 0,0-1 0 0 0,-2 0 0 0 0,-1-3 0 0 0,-1-1 0 0 0,-1 1 0 0 0,0 2 0 0 0,0 1 0 0 0,0 11 0 0 0,0 4 0 0 0,-1 5 0 0 0,1 4 0 0 0,0 3 0 0 0,0 2 0 0 0,5 5 0 0 0,0 3 0 0 0,5 0 0 0 0,1 7 0 0 0,2 6 0 0 0,4 9 0 0 0,-1 8 0 0 0,-4 6 0 0 0,1 14 0 0 0,-1 6 0 0 0,-8 6 0 0 0,-5 4 0 0 0,-1-1 0 0 0,-6 4 0 0 0,-5 3 0 0 0,-5 1 0 0 0,-4 1 0 0 0,-2 3 0 0 0,-7 2 0 0 0,-2 3 0 0 0,-4 5 0 0 0,-4-1 0 0 0,-10 1 0 0 0,-3 3 0 0 0,-7 3 0 0 0,-6 1 0 0 0,-5 2 0 0 0,1-4 0 0 0,-5 0 0 0 0,-11 0 0 0 0,-14 1 0 0 0,-16 1 0 0 0,-14 1 0 0 0,-11 1 0 0 0,-13 1 0 0 0,-6 0 0 0 0,-3 0 0 0 0,1 5 0 0 0,5 1 0 0 0,9 0 0 0 0,6-2 0 0 0,11 0 0 0 0,0 2 0 0 0,2 1 0 0 0,-4-1 0 0 0,-2-1 0 0 0,-3-2 0 0 0,-1-2 0 0 0,-3 0 0 0 0,1-1 0 0 0,3 0 0 0 0,2 0 0 0 0,12 4 0 0 0,9 2 0 0 0,7 3 0 0 0,9 2 0 0 0,8-3 0 0 0,2-1 0 0 0,7-3 0 0 0,5-1 0 0 0,-2-7 0 0 0,-1-1 0 0 0,5-1 0 0 0,6-4 0 0 0,7 1 0 0 0,4 1 0 0 0,9 2 0 0 0,3 2 0 0 0,6 2 0 0 0,5-3 0 0 0,5-1 0 0 0,2 0 0 0 0,3 2 0 0 0,1 1 0 0 0,0 2 0 0 0,4 4 0 0 0,6 7 0 0 0,10 11 0 0 0,6 1 0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6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19283 14340 16383 0 0,'-4'0'0'0'0,"-7"0"0"0"0,-5 0 0 0 0,0 5 0 0 0,-1 10 0 0 0,-3 11 0 0 0,2 14 0 0 0,4 10 0 0 0,1 14 0 0 0,2 13 0 0 0,-2 16 0 0 0,2 28 0 0 0,2 27 0 0 0,3 26 0 0 0,3 21 0 0 0,1 14 0 0 0,2-3 0 0 0,-4-9 0 0 0,-2-8 0 0 0,1-14 0 0 0,-3-10 0 0 0,-1-16 0 0 0,-3-15 0 0 0,1-17 0 0 0,2-16 0 0 0,2-11 0 0 0,3-8 0 0 0,7-9 0 0 0,6-35 0 0 0,2-36 0 0 0,0-20 0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19599 14288 16383 0 0,'-4'0'0'0'0,"-7"4"0"0"0,0 11 0 0 0,1 15 0 0 0,2 26 0 0 0,-2 37 0 0 0,-7 44 0 0 0,-7 42 0 0 0,-6 34 0 0 0,-9 26 0 0 0,-5 8 0 0 0,0 0 0 0 0,7-5 0 0 0,11-14 0 0 0,9-14 0 0 0,12-26 0 0 0,11-28 0 0 0,9-27 0 0 0,11-28 0 0 0,6-22 0 0 0,1-18 0 0 0,0-27 0 0 0,-2-30 0 0 0,-6-16 0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19761 14473 16383 0 0,'-4'4'0'0'0,"-2"6"0"0"0,0 11 0 0 0,2 18 0 0 0,-4 34 0 0 0,0 49 0 0 0,-3 52 0 0 0,-4 49 0 0 0,-4 36 0 0 0,-8 17 0 0 0,1 2 0 0 0,5-7 0 0 0,6-14 0 0 0,10-15 0 0 0,10-23 0 0 0,9-31 0 0 0,6-38 0 0 0,4-36 0 0 0,3-38 0 0 0,-3-35 0 0 0,-7-26 0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20206 14526 16383 0 0,'-4'0'0'0'0,"-6"4"0"0"0,-6 6 0 0 0,-5 19 0 0 0,-2 36 0 0 0,-7 50 0 0 0,-3 59 0 0 0,-4 48 0 0 0,-5 36 0 0 0,-4 21 0 0 0,2 13 0 0 0,3 4 0 0 0,9-3 0 0 0,14-17 0 0 0,15-28 0 0 0,17-35 0 0 0,10-40 0 0 0,10-45 0 0 0,-1-44 0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19155 11483 16383 0 0,'-4'4'0'0'0,"-2"11"0"0"0,0 7 0 0 0,2 8 0 0 0,1 4 0 0 0,1 0 0 0 0,1 4 0 0 0,0-1 0 0 0,6 3 0 0 0,1 3 0 0 0,0 7 0 0 0,-2 0 0 0 0,4-4 0 0 0,5-2 0 0 0,4 2 0 0 0,-1-8 0 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20605 14446 16383 0 0,'-4'0'0'0'0,"-7"9"0"0"0,-5 16 0 0 0,-4 39 0 0 0,-8 53 0 0 0,-8 64 0 0 0,-6 62 0 0 0,-1 57 0 0 0,-2 39 0 0 0,7 19 0 0 0,18 2 0 0 0,18-17 0 0 0,26-31 0 0 0,18-42 0 0 0,7-45 0 0 0,3-52 0 0 0,-2-50 0 0 0,-11-48 0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20950 14737 16383 0 0,'-5'5'0'0'0,"0"18"0"0"0,-1 28 0 0 0,-3 50 0 0 0,-4 64 0 0 0,-10 66 0 0 0,-8 52 0 0 0,-9 34 0 0 0,-6 21 0 0 0,5-3 0 0 0,13-23 0 0 0,17-51 0 0 0,18-57 0 0 0,13-64 0 0 0,3-54 0 0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21526 14684 16383 0 0,'0'5'0'0'0,"-9"9"0"0"0,-7 21 0 0 0,-10 40 0 0 0,-13 55 0 0 0,-14 67 0 0 0,-11 63 0 0 0,-8 48 0 0 0,0 29 0 0 0,3 6 0 0 0,9-20 0 0 0,14-38 0 0 0,20-51 0 0 0,19-60 0 0 0,10-60 0 0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21925 14711 16383 0 0,'0'4'0'0'0,"-4"11"0"0"0,-7 15 0 0 0,-5 35 0 0 0,-8 53 0 0 0,-10 70 0 0 0,-8 68 0 0 0,-9 66 0 0 0,-10 39 0 0 0,-3 26 0 0 0,5 3 0 0 0,12-24 0 0 0,19-48 0 0 0,18-70 0 0 0,16-76 0 0 0,6-68 0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22349 14843 16383 0 0,'0'5'0'0'0,"0"9"0"0"0,-4 34 0 0 0,-11 53 0 0 0,-15 71 0 0 0,-17 72 0 0 0,-8 70 0 0 0,-14 48 0 0 0,-2 28 0 0 0,10 5 0 0 0,19-29 0 0 0,27-55 0 0 0,28-71 0 0 0,13-77 0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22956 14923 16383 0 0,'0'4'0'0'0,"-4"6"0"0"0,-2 15 0 0 0,0 29 0 0 0,-3 54 0 0 0,-9 66 0 0 0,-14 75 0 0 0,-20 55 0 0 0,-14 44 0 0 0,-9 23 0 0 0,-1-7 0 0 0,8-34 0 0 0,21-56 0 0 0,22-70 0 0 0,15-70 0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23458 14817 16383 0 0,'0'4'0'0'0,"-4"11"0"0"0,-6 33 0 0 0,-11 53 0 0 0,-9 62 0 0 0,-10 61 0 0 0,-6 49 0 0 0,-8 45 0 0 0,-14 34 0 0 0,-7 15 0 0 0,8-11 0 0 0,16-40 0 0 0,17-55 0 0 0,13-73 0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23569 15214 16383 0 0,'-4'0'0'0'0,"-2"4"0"0"0,-4 15 0 0 0,-1 26 0 0 0,3 50 0 0 0,-3 61 0 0 0,-8 62 0 0 0,-10 60 0 0 0,-8 35 0 0 0,-3 5 0 0 0,1-26 0 0 0,12-44 0 0 0,11-52 0 0 0,7-59 0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18071 14761 16383 0 0,'4'0'0'0'0,"11"0"0"0"0,16 0 0 0 0,20 0 0 0 0,23 0 0 0 0,22 0 0 0 0,20 0 0 0 0,18-4 0 0 0,16-2 0 0 0,14-4 0 0 0,14-5 0 0 0,714-8 0 0 0,222 3 0 0 0,-100-3 0 0 0,-222 3 0 0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18150 14896 16383 0 0,'9'0'0'0'0,"16"0"0"0"0,26 0 0 0 0,31 0 0 0 0,40 0 0 0 0,41-5 0 0 0,31-1 0 0 0,27 1 0 0 0,33 5 0 0 0,36 2 0 0 0,43 11 0 0 0,44 11 0 0 0,33 15 0 0 0,18 9 0 0 0,-7 2 0 0 0,-26-4 0 0 0,-41-5 0 0 0,-50-10 0 0 0,-58-9 0 0 0,-46-10 0 0 0,-33-6 0 0 0,-29-4 0 0 0,-19-7 0 0 0,-26-7 0 0 0,-29-6 0 0 0,-25 0 0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19234 12726 16383 0 0,'0'5'0'0'0,"-4"10"0"0"0,-2 6 0 0 0,0 14 0 0 0,-3 14 0 0 0,0 11 0 0 0,2 5 0 0 0,1 5 0 0 0,3-6 0 0 0,0-9 0 0 0,3-9 0 0 0,-1-9 0 0 0,2-1 0 0 0,-1-2 0 0 0,0-4 0 0 0,1 4 0 0 0,-1 8 0 0 0,0 6 0 0 0,0-6 0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19156 15317 16383 0 0,'4'0'0'0'0,"11"0"0"0"0,20-4 0 0 0,26-2 0 0 0,38-4 0 0 0,51-5 0 0 0,57-4 0 0 0,69-4 0 0 0,61 3 0 0 0,50 5 0 0 0,24 8 0 0 0,0 15 0 0 0,-8 11 0 0 0,-24 6 0 0 0,-37-1 0 0 0,-45-5 0 0 0,-56-5 0 0 0,-47-6 0 0 0,-43-3 0 0 0,-30 1 0 0 0,-35 5 0 0 0,-41 4 0 0 0,-28 0 0 0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8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19419 15528 16383 0 0,'-4'-4'0'0'0,"-6"-2"0"0"0,-6-4 0 0 0,-5-5 0 0 0,11 1 0 0 0,20-3 0 0 0,38-2 0 0 0,57 2 0 0 0,75-1 0 0 0,92 3 0 0 0,92 9 0 0 0,76 9 0 0 0,39 9 0 0 0,0 6 0 0 0,-38 10 0 0 0,-59 4 0 0 0,-67 5 0 0 0,-61 6 0 0 0,-52 4 0 0 0,-37-2 0 0 0,-48-8 0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19288 15610 16383 0 0,'5'0'0'0'0,"9"0"0"0"0,17 5 0 0 0,24 5 0 0 0,34 2 0 0 0,51 2 0 0 0,67 0 0 0 0,74 1 0 0 0,72-2 0 0 0,56-2 0 0 0,34-4 0 0 0,-6-3 0 0 0,-33-2 0 0 0,-59-2 0 0 0,-62 4 0 0 0,-60 2 0 0 0,-56-1 0 0 0,-47 3 0 0 0,-45 1 0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19500 16006 16383 0 0,'4'0'0'0'0,"11"0"0"0"0,24-5 0 0 0,50-1 0 0 0,68-4 0 0 0,94-4 0 0 0,93-5 0 0 0,73 1 0 0 0,39 8 0 0 0,-4 10 0 0 0,-35 9 0 0 0,-58 13 0 0 0,-68 2 0 0 0,-52 1 0 0 0,-40 1 0 0 0,-28 5 0 0 0,-43-3 0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8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19341 16166 16383 0 0,'4'0'0'0'0,"16"0"0"0"0,20 4 0 0 0,45 7 0 0 0,64 5 0 0 0,87 4 0 0 0,95-1 0 0 0,76-4 0 0 0,43-4 0 0 0,16 0 0 0 0,-18 3 0 0 0,-42-1 0 0 0,-62-3 0 0 0,-65-3 0 0 0,-52 2 0 0 0,-43 3 0 0 0,-53 1 0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19817 16588 16383 0 0,'5'0'0'0'0,"18"0"0"0"0,33 0 0 0 0,63 0 0 0 0,87 0 0 0 0,88-4 0 0 0,73-2 0 0 0,36-4 0 0 0,-6 0 0 0 0,-40 1 0 0 0,-50 2 0 0 0,-51 3 0 0 0,-33 6 0 0 0,-28 7 0 0 0,-25 7 0 0 0,-42 0 0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19659 16906 16383 0 0,'4'-5'0'0'0,"11"-1"0"0"0,37 1 0 0 0,68 0 0 0 0,93-2 0 0 0,107-6 0 0 0,96 1 0 0 0,66 6 0 0 0,25 8 0 0 0,-15 9 0 0 0,-48 7 0 0 0,-68 9 0 0 0,-76 4 0 0 0,-68 10 0 0 0,-50 7 0 0 0,-56-4 0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20214 17277 16383 0 0,'5'0'0'0'0,"14"0"0"0"0,39 0 0 0 0,72 0 0 0 0,98 0 0 0 0,106 0 0 0 0,90 5 0 0 0,47 9 0 0 0,-7 8 0 0 0,-48 4 0 0 0,-68 2 0 0 0,-62 5 0 0 0,-53-2 0 0 0,-67-8 0 0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20029 17620 16383 0 0,'4'0'0'0'0,"11"0"0"0"0,33 0 0 0 0,62 0 0 0 0,82-4 0 0 0,98-2 0 0 0,86-4 0 0 0,69-5 0 0 0,24 0 0 0 0,-10 3 0 0 0,-44 8 0 0 0,-60 4 0 0 0,-75 3 0 0 0,-61 4 0 0 0,-56 2 0 0 0,-55-1 0 0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19738 17648 16383 0 0,'9'0'0'0'0,"47"0"0"0"0,71 0 0 0 0,93 4 0 0 0,98 2 0 0 0,83 8 0 0 0,106 11 0 0 0,68 32 0 0 0,-42 16 0 0 0,-112-6 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19180 14711 16383 0 0,'0'4'0'0'0,"-4"7"0"0"0,-2 9 0 0 0,0 10 0 0 0,-2 6 0 0 0,-2 12 0 0 0,3 4 0 0 0,1 2 0 0 0,3-5 0 0 0,1-5 0 0 0,5-6 0 0 0,3-1 0 0 0,0 2 0 0 0,-1 8 0 0 0,-2 9 0 0 0,-5 4 0 0 0,-2 5 0 0 0,-6 22 0 0 0,0 5 0 0 0,1 1 0 0 0,2-3 0 0 0,3-4 0 0 0,1-11 0 0 0,2-6 0 0 0,0-1 0 0 0,2 6 0 0 0,-1 3 0 0 0,-4-3 0 0 0,-1 0 0 0 0,-1-4 0 0 0,2-10 0 0 0,5-6 0 0 0,8-8 0 0 0,1-11 0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9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10118 9048 16383 0 0,'-5'0'0'0'0,"-1"-4"0"0"0,-4-2 0 0 0,-5 0 0 0 0,-4 2 0 0 0,-3 1 0 0 0,-3 1 0 0 0,-1 1 0 0 0,0 0 0 0 0,-6 6 0 0 0,0 1 0 0 0,0-1 0 0 0,1 5 0 0 0,-3-1 0 0 0,0 3 0 0 0,-3 4 0 0 0,0 4 0 0 0,-2 2 0 0 0,1 7 0 0 0,2 2 0 0 0,4 1 0 0 0,2 0 0 0 0,6-3 0 0 0,3 0 0 0 0,1-2 0 0 0,-1 0 0 0 0,3 4 0 0 0,1 5 0 0 0,-2 1 0 0 0,2 3 0 0 0,1-1 0 0 0,2 2 0 0 0,3-1 0 0 0,5 0 0 0 0,2-1 0 0 0,2-3 0 0 0,2-4 0 0 0,0 2 0 0 0,5 0 0 0 0,2-2 0 0 0,4 2 0 0 0,4 1 0 0 0,4-2 0 0 0,4-2 0 0 0,6-7 0 0 0,3-2 0 0 0,0-1 0 0 0,-1 1 0 0 0,8 0 0 0 0,6-3 0 0 0,8 0 0 0 0,5-4 0 0 0,0-4 0 0 0,0-4 0 0 0,3-3 0 0 0,0-3 0 0 0,-1 0 0 0 0,-7-2 0 0 0,-4 0 0 0 0,-1 0 0 0 0,-4 1 0 0 0,-1-1 0 0 0,1 1 0 0 0,2-5 0 0 0,2-1 0 0 0,2-4 0 0 0,5-4 0 0 0,2-5 0 0 0,-4 1 0 0 0,-6-1 0 0 0,-3-2 0 0 0,-4-1 0 0 0,-5 3 0 0 0,-4 0 0 0 0,-2-1 0 0 0,2 3 0 0 0,0 0 0 0 0,0-2 0 0 0,-6-2 0 0 0,-2-1 0 0 0,-1-2 0 0 0,0-1 0 0 0,-4-1 0 0 0,0 0 0 0 0,-3-1 0 0 0,-5-3 0 0 0,-3-3 0 0 0,-3 2 0 0 0,-3 0 0 0 0,-1-3 0 0 0,0 1 0 0 0,-6 0 0 0 0,-5 2 0 0 0,-5 2 0 0 0,-5 1 0 0 0,1 1 0 0 0,1 1 0 0 0,-3 1 0 0 0,0 3 0 0 0,-2 7 0 0 0,-1 1 0 0 0,0 3 0 0 0,-6-2 0 0 0,-1 3 0 0 0,0-3 0 0 0,2 2 0 0 0,0-2 0 0 0,-2 1 0 0 0,-6 3 0 0 0,1-2 0 0 0,-4 1 0 0 0,-3-1 0 0 0,2 0 0 0 0,3 2 0 0 0,-5 3 0 0 0,-3 2 0 0 0,-8 2 0 0 0,-2 2 0 0 0,3 0 0 0 0,-2 0 0 0 0,-1 5 0 0 0,-3 1 0 0 0,0 5 0 0 0,4-1 0 0 0,5-1 0 0 0,5-2 0 0 0,2-3 0 0 0,5-1 0 0 0,-1 2 0 0 0,3 1 0 0 0,2 4 0 0 0,4 4 0 0 0,-2 5 0 0 0,-1 3 0 0 0,7-2 0 0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9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10098 9340 16383 0 0,'-9'0'0'0'0,"-42"17"0"0"0,-49 29 0 0 0,-10 10 0 0 0,8 0 0 0 0,34-13 0 0 0,43-19 0 0 0,39-18 0 0 0,30-19 0 0 0,20-11 0 0 0,27-15 0 0 0,1-6 0 0 0,-18 19 0 0 0,-45 27 0 0 0,-36 21 0 0 0,-34 26 0 0 0,-14 4 0 0 0,-3-3 0 0 0,13-13 0 0 0,23-22 0 0 0,29-14 0 0 0,26-15 0 0 0,25-14 0 0 0,7-6 0 0 0,-3 2 0 0 0,-7 3 0 0 0,-18 10 0 0 0,-20 14 0 0 0,-21 12 0 0 0,-19 9 0 0 0,-14 11 0 0 0,-10 1 0 0 0,-6 1 0 0 0,2-1 0 0 0,10 0 0 0 0,16-4 0 0 0,21-16 0 0 0,24-13 0 0 0,23-10 0 0 0,16-6 0 0 0,12-5 0 0 0,3-5 0 0 0,-3 1 0 0 0,-8 3 0 0 0,-16 10 0 0 0,-24 17 0 0 0,-21 17 0 0 0,-23 11 0 0 0,-22 9 0 0 0,-8 12 0 0 0,-9 7 0 0 0,2 2 0 0 0,7-4 0 0 0,6-6 0 0 0,17-11 0 0 0,21-17 0 0 0,20-20 0 0 0,22-14 0 0 0,18-13 0 0 0,13-11 0 0 0,9-4 0 0 0,-4 2 0 0 0,-15 12 0 0 0,-16 15 0 0 0,-23 20 0 0 0,-25 16 0 0 0,-19 10 0 0 0,-9 3 0 0 0,-3-4 0 0 0,9-7 0 0 0,15-12 0 0 0,13-9 0 0 0,13-4 0 0 0,12-6 0 0 0,7-7 0 0 0,-1-1 0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9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8833 16060 16383 0 0,'-5'5'0'0'0,"-5"5"0"0"0,-10 6 0 0 0,-11 4 0 0 0,1 8 0 0 0,0 8 0 0 0,1 2 0 0 0,1-1 0 0 0,6-2 0 0 0,10-7 0 0 0,12-9 0 0 0,11-11 0 0 0,7-8 0 0 0,10-8 0 0 0,13-11 0 0 0,8-7 0 0 0,6-4 0 0 0,-4 0 0 0 0,-4 4 0 0 0,-12 11 0 0 0,-15 17 0 0 0,-16 17 0 0 0,-18 10 0 0 0,-14 8 0 0 0,-12 7 0 0 0,-4 5 0 0 0,2-1 0 0 0,3-5 0 0 0,13-10 0 0 0,20-14 0 0 0,19-16 0 0 0,26-16 0 0 0,18-20 0 0 0,19-8 0 0 0,8-6 0 0 0,0 0 0 0 0,-11 4 0 0 0,-13 9 0 0 0,-21 15 0 0 0,-22 20 0 0 0,-22 13 0 0 0,-24 18 0 0 0,-16 17 0 0 0,-9 14 0 0 0,-4 4 0 0 0,8-5 0 0 0,21-17 0 0 0,29-16 0 0 0,27-22 0 0 0,23-21 0 0 0,16-17 0 0 0,6-12 0 0 0,-2-3 0 0 0,-11 11 0 0 0,-21 15 0 0 0,-21 21 0 0 0,-27 22 0 0 0,-20 17 0 0 0,-19 10 0 0 0,-13 6 0 0 0,-2 2 0 0 0,6-5 0 0 0,18-20 0 0 0,24-20 0 0 0,15-12 0 0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9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8853 16960 16383 0 0,'-4'4'0'0'0,"-6"2"0"0"0,-6 4 0 0 0,-13 9 0 0 0,-11 11 0 0 0,-16 12 0 0 0,-12 9 0 0 0,-7 9 0 0 0,4 2 0 0 0,11 1 0 0 0,14-7 0 0 0,20-13 0 0 0,19-13 0 0 0,24-17 0 0 0,22-19 0 0 0,26-13 0 0 0,12-12 0 0 0,10-5 0 0 0,-2-1 0 0 0,-9 1 0 0 0,-15 7 0 0 0,-21 13 0 0 0,-22 13 0 0 0,-19 12 0 0 0,-18 9 0 0 0,-5 6 0 0 0,-4 2 0 0 0,8 3 0 0 0,16-10 0 0 0,22-11 0 0 0,17-12 0 0 0,15-9 0 0 0,9-8 0 0 0,-2-4 0 0 0,-6 3 0 0 0,-12 8 0 0 0,-17 12 0 0 0,-16 15 0 0 0,-19 13 0 0 0,-10 12 0 0 0,-12 4 0 0 0,-3-1 0 0 0,5-3 0 0 0,7-13 0 0 0,14-10 0 0 0,12-12 0 0 0,11-7 0 0 0,8-2 0 0 0,5-1 0 0 0,-1 10 0 0 0,-10 9 0 0 0,-10 16 0 0 0,-12 11 0 0 0,-2 0 0 0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9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8967 18071 16383 0 0,'0'4'0'0'0,"0"11"0"0"0,0 11 0 0 0,-5 11 0 0 0,-9 7 0 0 0,-8 5 0 0 0,-4-1 0 0 0,-2-5 0 0 0,-1-9 0 0 0,14-15 0 0 0,22-16 0 0 0,19-11 0 0 0,18-19 0 0 0,11-13 0 0 0,4-5 0 0 0,1 2 0 0 0,-4 8 0 0 0,-13 13 0 0 0,-13 17 0 0 0,-17 12 0 0 0,-14 14 0 0 0,-7 12 0 0 0,-7 6 0 0 0,-5-1 0 0 0,0-1 0 0 0,0-8 0 0 0,8-8 0 0 0,9-12 0 0 0,20-13 0 0 0,10-9 0 0 0,15-12 0 0 0,13-5 0 0 0,1-8 0 0 0,-4 4 0 0 0,-6 7 0 0 0,-16 18 0 0 0,-18 18 0 0 0,-18 17 0 0 0,-19 12 0 0 0,-8 10 0 0 0,-3 0 0 0 0,-1-3 0 0 0,7-6 0 0 0,13-8 0 0 0,17-19 0 0 0,19-20 0 0 0,5-9 0 0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9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10288 17992 16383 0 0,'-4'4'0'0'0,"-6"6"0"0"0,-6 6 0 0 0,-5 9 0 0 0,-7 9 0 0 0,1 12 0 0 0,5 7 0 0 0,2 3 0 0 0,0-3 0 0 0,-1-2 0 0 0,12-10 0 0 0,11-21 0 0 0,20-17 0 0 0,18-15 0 0 0,12-9 0 0 0,6-5 0 0 0,-3-3 0 0 0,-11 8 0 0 0,-12 11 0 0 0,-17 13 0 0 0,-15 10 0 0 0,-16 11 0 0 0,-10 7 0 0 0,-5 1 0 0 0,-2 1 0 0 0,14-10 0 0 0,19-14 0 0 0,23-16 0 0 0,16-12 0 0 0,14-12 0 0 0,12-5 0 0 0,4 0 0 0 0,-6 5 0 0 0,-18 13 0 0 0,-20 14 0 0 0,-25 16 0 0 0,-24 20 0 0 0,-22 21 0 0 0,-7 16 0 0 0,-4 4 0 0 0,3-5 0 0 0,12-11 0 0 0,21-18 0 0 0,23-21 0 0 0,33-22 0 0 0,29-24 0 0 0,3-7 0 0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9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11322 18124 16383 0 0,'-5'4'0'0'0,"-1"11"0"0"0,-4 6 0 0 0,-9 10 0 0 0,-6 12 0 0 0,-3 7 0 0 0,3 0 0 0 0,11-13 0 0 0,11-17 0 0 0,20-16 0 0 0,16-18 0 0 0,16-20 0 0 0,12-13 0 0 0,5-7 0 0 0,-5 1 0 0 0,-7 5 0 0 0,-19 16 0 0 0,-14 21 0 0 0,-20 22 0 0 0,-19 17 0 0 0,-15 18 0 0 0,-11 5 0 0 0,-2 3 0 0 0,15-12 0 0 0,27-22 0 0 0,26-24 0 0 0,11-10 0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9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11052 17089 16383 0 0,'-5'-4'0'0'0,"-5"-7"0"0"0,-2-4 0 0 0,2-6 0 0 0,-2 2 0 0 0,-3-1 0 0 0,-4 4 0 0 0,-3-1 0 0 0,-2 3 0 0 0,-2 4 0 0 0,0 8 0 0 0,0 9 0 0 0,-1 7 0 0 0,0 10 0 0 0,1 6 0 0 0,-5 7 0 0 0,-1 0 0 0 0,1 0 0 0 0,9-12 0 0 0,18-14 0 0 0,14-18 0 0 0,13-12 0 0 0,9-12 0 0 0,2-5 0 0 0,0 4 0 0 0,-2 7 0 0 0,-5 13 0 0 0,-13 16 0 0 0,-8 17 0 0 0,-5 18 0 0 0,-7 7 0 0 0,-3 4 0 0 0,-4-1 0 0 0,0-6 0 0 0,6-14 0 0 0,14-16 0 0 0,15-15 0 0 0,16-16 0 0 0,10-4 0 0 0,7-4 0 0 0,-2-1 0 0 0,-6 3 0 0 0,-11 11 0 0 0,-11 12 0 0 0,-14 10 0 0 0,-19 17 0 0 0,-20 18 0 0 0,-10 13 0 0 0,-8 3 0 0 0,4-5 0 0 0,6-8 0 0 0,16-15 0 0 0,22-19 0 0 0,22-15 0 0 0,22-16 0 0 0,20-19 0 0 0,3-7 0 0 0,-1 0 0 0 0,-8 2 0 0 0,-14 14 0 0 0,-15 15 0 0 0,-17 18 0 0 0,-20 23 0 0 0,-8 15 0 0 0,-12 4 0 0 0,-5-1 0 0 0,3-4 0 0 0,6-14 0 0 0,6-16 0 0 0,7-9 0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9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9365 16271 16383 0 0,'-17'13'0'0'0,"-2"9"0"0"0,11 1 0 0 0,47-22 0 0 0,25-19 0 0 0,7-11 0 0 0,-5-1 0 0 0,-8 5 0 0 0,-16 28 0 0 0,-13 24 0 0 0,-17 14 0 0 0,-6 2 0 0 0,5-12 0 0 0,14-15 0 0 0,7-19 0 0 0,11-10 0 0 0,7-6 0 0 0,0 0 0 0 0,-5 3 0 0 0,-5 4 0 0 0,-9 9 0 0 0,-24 31 0 0 0,-17 15 0 0 0,-11 5 0 0 0,2-5 0 0 0,40-16 0 0 0,2 11 0 0 0,-6 3 0 0 0,-6-1 0 0 0,-1-8 0 0 0,25-26 0 0 0,14-23 0 0 0,0-9 0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19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11054 15901 16383 0 0,'-5'5'0'0'0,"-5"5"0"0"0,-1 10 0 0 0,-8 11 0 0 0,-9 13 0 0 0,-9 12 0 0 0,-3 10 0 0 0,-3-1 0 0 0,6-4 0 0 0,5-8 0 0 0,12-16 0 0 0,13-20 0 0 0,18-17 0 0 0,20-13 0 0 0,17-13 0 0 0,6-6 0 0 0,-3-3 0 0 0,-5 6 0 0 0,-6 6 0 0 0,-14 13 0 0 0,-21 16 0 0 0,-15 12 0 0 0,-19 7 0 0 0,-14 12 0 0 0,-8 5 0 0 0,0 4 0 0 0,4-2 0 0 0,11-3 0 0 0,15-9 0 0 0,16-15 0 0 0,22-10 0 0 0,25-14 0 0 0,15-16 0 0 0,11-8 0 0 0,3-3 0 0 0,-2 0 0 0 0,-9 5 0 0 0,-18 13 0 0 0,-21 13 0 0 0,-19 15 0 0 0,-18 16 0 0 0,-15 15 0 0 0,-7 6 0 0 0,-2-2 0 0 0,11-9 0 0 0,19-11 0 0 0,20-9 0 0 0,22-13 0 0 0,14-16 0 0 0,12-10 0 0 0,1-2 0 0 0,-5-2 0 0 0,-16 9 0 0 0,-20 11 0 0 0,-20 10 0 0 0,-11 5 0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6059 15477 16383 0 0,'0'4'0'0'0,"0"6"0"0"0,4 6 0 0 0,2 5 0 0 0,4 2 0 0 0,1 3 0 0 0,2 5 0 0 0,4 6 0 0 0,-2 2 0 0 0,2 2 0 0 0,2 4 0 0 0,3 7 0 0 0,1 3 0 0 0,6 2 0 0 0,2-1 0 0 0,-3-4 0 0 0,-8-8 0 0 0,-6-7 0 0 0,-2-17 0 0 0,2-23 0 0 0,-1-18 0 0 0,1-24 0 0 0,2-17 0 0 0,4-16 0 0 0,7-17 0 0 0,-2-5 0 0 0,1 5 0 0 0,-6 15 0 0 0,-5 12 0 0 0,-6 13 0 0 0,1 25 0 0 0,2 21 0 0 0,0 13 0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200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20432 8228 16383 0 0,'-4'0'0'0'0,"-6"0"0"0"0,-6 0 0 0 0,-5 0 0 0 0,-2 0 0 0 0,-3 4 0 0 0,0 2 0 0 0,-6 0 0 0 0,-1-2 0 0 0,1 0 0 0 0,-4 2 0 0 0,1 1 0 0 0,1-1 0 0 0,2-1 0 0 0,3 2 0 0 0,-4 1 0 0 0,1 2 0 0 0,-4 5 0 0 0,0 0 0 0 0,-3 1 0 0 0,1 3 0 0 0,3 2 0 0 0,2 2 0 0 0,3-2 0 0 0,2-1 0 0 0,1 5 0 0 0,1 2 0 0 0,5 2 0 0 0,1 0 0 0 0,1-1 0 0 0,-2 5 0 0 0,-2 0 0 0 0,4-1 0 0 0,0-1 0 0 0,-1 2 0 0 0,3 5 0 0 0,4 1 0 0 0,5 1 0 0 0,-1 0 0 0 0,1 1 0 0 0,2 2 0 0 0,6-1 0 0 0,3 1 0 0 0,2-3 0 0 0,-1 1 0 0 0,4-2 0 0 0,5-4 0 0 0,4-2 0 0 0,0-4 0 0 0,1-6 0 0 0,2-2 0 0 0,2-1 0 0 0,1 1 0 0 0,2 5 0 0 0,5 4 0 0 0,2-5 0 0 0,5-1 0 0 0,4-1 0 0 0,4 1 0 0 0,4 0 0 0 0,6-4 0 0 0,-2-5 0 0 0,0-1 0 0 0,3-3 0 0 0,1 2 0 0 0,5-2 0 0 0,-5 1 0 0 0,2 0 0 0 0,-1-4 0 0 0,-1 3 0 0 0,-1-2 0 0 0,-2-1 0 0 0,-1-3 0 0 0,-1-2 0 0 0,0-2 0 0 0,0 0 0 0 0,0-1 0 0 0,-5 0 0 0 0,-1-1 0 0 0,0 1 0 0 0,1-5 0 0 0,2-1 0 0 0,0-4 0 0 0,2-5 0 0 0,14-9 0 0 0,4-4 0 0 0,0-7 0 0 0,-3-1 0 0 0,-4 1 0 0 0,-4-3 0 0 0,-7 1 0 0 0,-4 2 0 0 0,-5 3 0 0 0,-5 7 0 0 0,-5-1 0 0 0,1-1 0 0 0,-1 0 0 0 0,-1 0 0 0 0,-1-4 0 0 0,-2-2 0 0 0,-1-3 0 0 0,-5 0 0 0 0,-2 1 0 0 0,-5-2 0 0 0,-4 1 0 0 0,0-2 0 0 0,-6-4 0 0 0,-4 1 0 0 0,-2-1 0 0 0,-6-3 0 0 0,-1 3 0 0 0,-4-1 0 0 0,1 2 0 0 0,-3 5 0 0 0,-4 3 0 0 0,-2-2 0 0 0,-3 2 0 0 0,-6 5 0 0 0,-2 4 0 0 0,-1 1 0 0 0,-4 0 0 0 0,-4 0 0 0 0,-9-1 0 0 0,-4 4 0 0 0,-3 1 0 0 0,0-1 0 0 0,0 3 0 0 0,1 0 0 0 0,1 3 0 0 0,1-1 0 0 0,1 3 0 0 0,0 3 0 0 0,0-2 0 0 0,-4 2 0 0 0,-2 2 0 0 0,-3 2 0 0 0,-6 6 0 0 0,-4 4 0 0 0,-3 4 0 0 0,-2 6 0 0 0,-2 0 0 0 0,4 2 0 0 0,5-2 0 0 0,6 1 0 0 0,9-2 0 0 0,6-4 0 0 0,5-3 0 0 0,6-3 0 0 0,6 2 0 0 0,2 0 0 0 0,3 4 0 0 0,1 9 0 0 0,0 5 0 0 0,5-1 0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201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20274 8440 16383 0 0,'-4'5'0'0'0,"-11"0"0"0"0,-15 5 0 0 0,-21 10 0 0 0,-20 9 0 0 0,-14 14 0 0 0,-11 12 0 0 0,-11 6 0 0 0,-6 6 0 0 0,4 4 0 0 0,8 0 0 0 0,15-9 0 0 0,19-14 0 0 0,29-15 0 0 0,35-14 0 0 0,30-19 0 0 0,47-26 0 0 0,41-28 0 0 0,1-3 0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202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20726 8414 16383 0 0,'-4'4'0'0'0,"-6"6"0"0"0,-11 6 0 0 0,-9 9 0 0 0,-14 13 0 0 0,-17 14 0 0 0,-11 11 0 0 0,-15 12 0 0 0,-11 12 0 0 0,-2 4 0 0 0,3-1 0 0 0,9-6 0 0 0,15-13 0 0 0,20-15 0 0 0,28-16 0 0 0,31-20 0 0 0,28-22 0 0 0,26-23 0 0 0,29-22 0 0 0,31-15 0 0 0,-6 2 0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203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20957 8652 16383 0 0,'-4'0'0'0'0,"-11"4"0"0"0,-11 7 0 0 0,-15 9 0 0 0,-22 11 0 0 0,-18 17 0 0 0,-22 18 0 0 0,-19 16 0 0 0,-17 16 0 0 0,-5 4 0 0 0,-1 3 0 0 0,15-8 0 0 0,26-15 0 0 0,34-23 0 0 0,39-25 0 0 0,46-27 0 0 0,47-33 0 0 0,44-21 0 0 0,35-19 0 0 0,24-17 0 0 0,15-3 0 0 0,3 0 0 0 0,-7 2 0 0 0,-20 10 0 0 0,-33 13 0 0 0,-41 18 0 0 0,-35 20 0 0 0,-38 22 0 0 0,-35 26 0 0 0,-29 21 0 0 0,-20 16 0 0 0,-18 15 0 0 0,-12 12 0 0 0,-9 9 0 0 0,-4 1 0 0 0,10-3 0 0 0,19-14 0 0 0,29-16 0 0 0,28-24 0 0 0,48-28 0 0 0,41-29 0 0 0,13-13 0 0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204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21710 9022 16383 0 0,'-4'0'0'0'0,"-6"5"0"0"0,-11 1 0 0 0,-14 8 0 0 0,-10 11 0 0 0,-15 10 0 0 0,-11 12 0 0 0,-11 7 0 0 0,0 3 0 0 0,5 1 0 0 0,6-1 0 0 0,34-14 0 0 0,31-19 0 0 0,18-14 0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205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21662 9393 16383 0 0,'-4'4'0'0'0,"-7"2"0"0"0,-13 8 0 0 0,-17 11 0 0 0,-19 10 0 0 0,-12 8 0 0 0,-3-3 0 0 0,16-9 0 0 0,39-19 0 0 0,42-19 0 0 0,17-9 0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206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21615 9578 16383 0 0,'-8'4'0'0'0,"-13"7"0"0"0,-2 0 0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207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21385 15554 16383 0 0,'0'-4'0'0'0,"-5"-2"0"0"0,-5 0 0 0 0,-6 2 0 0 0,-9 1 0 0 0,-4 5 0 0 0,-7 3 0 0 0,-1 0 0 0 0,2 4 0 0 0,-3 0 0 0 0,-4 4 0 0 0,-3 3 0 0 0,-3 3 0 0 0,-2 4 0 0 0,-1 6 0 0 0,-1-2 0 0 0,4 4 0 0 0,1 0 0 0 0,4 4 0 0 0,6 1 0 0 0,4 3 0 0 0,7-1 0 0 0,5 2 0 0 0,1-6 0 0 0,-1-4 0 0 0,4 1 0 0 0,-1 5 0 0 0,0 0 0 0 0,-3 3 0 0 0,-1 0 0 0 0,2 1 0 0 0,1-6 0 0 0,3 1 0 0 0,1-2 0 0 0,2-2 0 0 0,3-2 0 0 0,4 3 0 0 0,7 1 0 0 0,8-2 0 0 0,11 4 0 0 0,6-5 0 0 0,4-2 0 0 0,1 2 0 0 0,4 0 0 0 0,-4 1 0 0 0,1-2 0 0 0,1 3 0 0 0,-2 2 0 0 0,3-2 0 0 0,0-1 0 0 0,3-7 0 0 0,0-2 0 0 0,-3-5 0 0 0,3-1 0 0 0,3 1 0 0 0,4 2 0 0 0,3-2 0 0 0,3 0 0 0 0,-3-2 0 0 0,-1 0 0 0 0,1-2 0 0 0,5-4 0 0 0,12-7 0 0 0,9-4 0 0 0,8-6 0 0 0,5-11 0 0 0,0-7 0 0 0,-1-2 0 0 0,-1 2 0 0 0,-2 3 0 0 0,-7-5 0 0 0,-6-2 0 0 0,-7 0 0 0 0,-5 1 0 0 0,-3 1 0 0 0,-6 0 0 0 0,-8 1 0 0 0,-1 1 0 0 0,2 0 0 0 0,-2 0 0 0 0,-4 0 0 0 0,-2 0 0 0 0,1-4 0 0 0,0-6 0 0 0,-7-6 0 0 0,-2-4 0 0 0,-7 1 0 0 0,-1-1 0 0 0,-4-1 0 0 0,-4-6 0 0 0,-3-2 0 0 0,-3 3 0 0 0,-2 1 0 0 0,-1 2 0 0 0,-1-1 0 0 0,-4 0 0 0 0,-2 0 0 0 0,-4 3 0 0 0,1 1 0 0 0,-4 0 0 0 0,-7 3 0 0 0,-5 0 0 0 0,-7-1 0 0 0,-6 2 0 0 0,-6 4 0 0 0,0 8 0 0 0,-4 5 0 0 0,-4 3 0 0 0,-1 4 0 0 0,-5 6 0 0 0,-1 5 0 0 0,-4 3 0 0 0,-4 3 0 0 0,-8 1 0 0 0,0 1 0 0 0,-1 0 0 0 0,1 4 0 0 0,-1 2 0 0 0,-5 4 0 0 0,-2 4 0 0 0,14 0 0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208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20761 14367 16383 0 0,'-4'-5'0'0'0,"-6"-1"0"0"0,-6 1 0 0 0,-9 5 0 0 0,-9 7 0 0 0,-3 2 0 0 0,-4 5 0 0 0,-4 3 0 0 0,-3 0 0 0 0,-7 1 0 0 0,2 1 0 0 0,-17 7 0 0 0,-5 4 0 0 0,-3-4 0 0 0,7-2 0 0 0,7 4 0 0 0,-8 11 0 0 0,0 2 0 0 0,7 4 0 0 0,7-2 0 0 0,3-3 0 0 0,3-5 0 0 0,2 1 0 0 0,-27 30 0 0 0,-18 25 0 0 0,4 6 0 0 0,12-4 0 0 0,2 4 0 0 0,14-6 0 0 0,14-5 0 0 0,14-9 0 0 0,10-7 0 0 0,8 5 0 0 0,8-1 0 0 0,5 0 0 0 0,7-7 0 0 0,4-8 0 0 0,5 1 0 0 0,0-2 0 0 0,-2-2 0 0 0,2-5 0 0 0,-1-4 0 0 0,2 0 0 0 0,-1 1 0 0 0,-3 0 0 0 0,1 2 0 0 0,4-4 0 0 0,0-5 0 0 0,5-1 0 0 0,5-3 0 0 0,2 2 0 0 0,6 2 0 0 0,6-1 0 0 0,6 2 0 0 0,-1-7 0 0 0,1 0 0 0 0,7-2 0 0 0,4 2 0 0 0,0 0 0 0 0,1-2 0 0 0,-6-1 0 0 0,3 1 0 0 0,0 1 0 0 0,1-6 0 0 0,4-4 0 0 0,1 4 0 0 0,4 1 0 0 0,4 0 0 0 0,0-1 0 0 0,1 0 0 0 0,-1-1 0 0 0,0 0 0 0 0,3-5 0 0 0,-2-2 0 0 0,0 0 0 0 0,7-3 0 0 0,4-4 0 0 0,-4-6 0 0 0,0-2 0 0 0,0 1 0 0 0,1 0 0 0 0,0-1 0 0 0,0-1 0 0 0,6-2 0 0 0,1 0 0 0 0,5-6 0 0 0,5-2 0 0 0,-1 0 0 0 0,3 1 0 0 0,2 2 0 0 0,-2-4 0 0 0,0 0 0 0 0,-2-3 0 0 0,-4-5 0 0 0,-4-4 0 0 0,-3-3 0 0 0,-3-3 0 0 0,-5 4 0 0 0,-2 0 0 0 0,-1 0 0 0 0,-3 3 0 0 0,9-4 0 0 0,5-2 0 0 0,1-3 0 0 0,0-4 0 0 0,-1-2 0 0 0,4-4 0 0 0,-5-5 0 0 0,-11 1 0 0 0,-9 3 0 0 0,-6 3 0 0 0,-8 3 0 0 0,-3-1 0 0 0,0-5 0 0 0,1-4 0 0 0,-3-4 0 0 0,1-3 0 0 0,1-1 0 0 0,-2-2 0 0 0,1-1 0 0 0,-3 0 0 0 0,-3 1 0 0 0,-5 3 0 0 0,-6 3 0 0 0,-4-1 0 0 0,-6 0 0 0 0,-1-6 0 0 0,1-3 0 0 0,-1-5 0 0 0,-4-5 0 0 0,0-5 0 0 0,-1 1 0 0 0,-7 3 0 0 0,-4 1 0 0 0,-1 2 0 0 0,-6-2 0 0 0,0 7 0 0 0,-5 0 0 0 0,-3 1 0 0 0,0-3 0 0 0,-1 0 0 0 0,-6 7 0 0 0,-5 2 0 0 0,0 3 0 0 0,-6-1 0 0 0,-1 5 0 0 0,1 1 0 0 0,-2 4 0 0 0,0 3 0 0 0,2 9 0 0 0,-11 1 0 0 0,-2-1 0 0 0,-2 1 0 0 0,-1 0 0 0 0,3 1 0 0 0,1 4 0 0 0,-1 2 0 0 0,-5 4 0 0 0,-3 1 0 0 0,-1 2 0 0 0,-4 4 0 0 0,-5 3 0 0 0,-5-1 0 0 0,-3 0 0 0 0,-4 1 0 0 0,0 2 0 0 0,-2 1 0 0 0,0-2 0 0 0,1-2 0 0 0,-1 2 0 0 0,5 0 0 0 0,2 3 0 0 0,-5 0 0 0 0,-3-3 0 0 0,0-1 0 0 0,-4 0 0 0 0,-7 2 0 0 0,-4 1 0 0 0,-4 1 0 0 0,-8 1 0 0 0,-7 1 0 0 0,-6 0 0 0 0,-1 0 0 0 0,-1 5 0 0 0,2 5 0 0 0,-1 2 0 0 0,3 3 0 0 0,8-2 0 0 0,10 3 0 0 0,8-3 0 0 0,7 2 0 0 0,4-2 0 0 0,4-4 0 0 0,0 2 0 0 0,6-1 0 0 0,0-3 0 0 0,-4 3 0 0 0,-3-2 0 0 0,-2 4 0 0 0,0 3 0 0 0,-4 0 0 0 0,3 1 0 0 0,2 2 0 0 0,-7 8 0 0 0,-2 11 0 0 0,13 1 0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209"/>
    </inkml:context>
    <inkml:brush xml:id="br0">
      <inkml:brushProperty name="width" value="0.1" units="cm"/>
      <inkml:brushProperty name="height" value="0.1" units="cm"/>
      <inkml:brushProperty name="color" value="#33CCFF"/>
    </inkml:brush>
  </inkml:definitions>
  <inkml:trace contextRef="#ctx0" brushRef="#br0">19825 14859 16383 0 0,'-13'0'0'0'0,"-9"9"0"0"0,-28 25 0 0 0,-21 20 0 0 0,-18 14 0 0 0,-42 43 0 0 0,-7 17 0 0 0,15-9 0 0 0,24-20 0 0 0,34-32 0 0 0,36-36 0 0 0,37-32 0 0 0,34-25 0 0 0,32-25 0 0 0,26-22 0 0 0,17-11 0 0 0,12-6 0 0 0,1 0 0 0 0,-13 7 0 0 0,-17 12 0 0 0,-39 28 0 0 0,-87 60 0 0 0,-106 81 0 0 0,-52 50 0 0 0,1 8 0 0 0,45-26 0 0 0,58-49 0 0 0,62-51 0 0 0,55-49 0 0 0,65-51 0 0 0,29-28 0 0 0,10-5 0 0 0,-6 10 0 0 0,-21 12 0 0 0,-27 19 0 0 0,-31 21 0 0 0,-35 27 0 0 0,-33 23 0 0 0,-34 24 0 0 0,-29 24 0 0 0,-30 25 0 0 0,-23 24 0 0 0,-16 16 0 0 0,-6 10 0 0 0,10-4 0 0 0,24-16 0 0 0,31-22 0 0 0,31-30 0 0 0,42-40 0 0 0,49-40 0 0 0,41-34 0 0 0,33-35 0 0 0,20-24 0 0 0,15-11 0 0 0,3-1 0 0 0,0 6 0 0 0,0 3 0 0 0,-16 11 0 0 0,-35 28 0 0 0,-44 36 0 0 0,-43 39 0 0 0,-46 32 0 0 0,-44 38 0 0 0,-34 29 0 0 0,-25 25 0 0 0,-11 9 0 0 0,7 0 0 0 0,18-9 0 0 0,49-34 0 0 0,67-54 0 0 0,75-64 0 0 0,70-62 0 0 0,52-51 0 0 0,19-22 0 0 0,-7 2 0 0 0,-20 17 0 0 0,-28 24 0 0 0,-27 19 0 0 0,-21 23 0 0 0,-29 21 0 0 0,-31 25 0 0 0,-38 31 0 0 0,-45 38 0 0 0,-52 49 0 0 0,-55 49 0 0 0,-42 38 0 0 0,-20 16 0 0 0,7-2 0 0 0,24-18 0 0 0,43-26 0 0 0,39-35 0 0 0,35-33 0 0 0,33-28 0 0 0,25-26 0 0 0,30-29 0 0 0,37-36 0 0 0,24-27 0 0 0,24-28 0 0 0,15-14 0 0 0,11-10 0 0 0,-5-1 0 0 0,-11 12 0 0 0,-19 21 0 0 0,-31 26 0 0 0,-38 29 0 0 0,-41 34 0 0 0,-39 36 0 0 0,-42 34 0 0 0,-37 37 0 0 0,-29 27 0 0 0,-15 23 0 0 0,7 2 0 0 0,23-15 0 0 0,30-24 0 0 0,33-26 0 0 0,38-34 0 0 0,38-39 0 0 0,50-44 0 0 0,43-49 0 0 0,31-34 0 0 0,12-19 0 0 0,0-7 0 0 0,-1 8 0 0 0,-11 7 0 0 0,-9 12 0 0 0,-15 19 0 0 0,-22 25 0 0 0,-32 29 0 0 0,-38 32 0 0 0,-38 40 0 0 0,-45 41 0 0 0,-42 45 0 0 0,-40 43 0 0 0,-16 20 0 0 0,3 0 0 0 0,26-27 0 0 0,33-36 0 0 0,34-34 0 0 0,36-32 0 0 0,40-39 0 0 0,39-31 0 0 0,35-35 0 0 0,30-32 0 0 0,20-23 0 0 0,10-17 0 0 0,5-5 0 0 0,-4 1 0 0 0,-12 13 0 0 0,-18 21 0 0 0,-36 35 0 0 0,-47 45 0 0 0,-55 46 0 0 0,-56 56 0 0 0,-50 54 0 0 0,-31 32 0 0 0,-9 12 0 0 0,12-16 0 0 0,30-30 0 0 0,38-29 0 0 0,49-48 0 0 0,51-44 0 0 0,47-48 0 0 0,36-37 0 0 0,27-25 0 0 0,16-20 0 0 0,9-5 0 0 0,-11 13 0 0 0,-18 13 0 0 0,-22 23 0 0 0,-31 31 0 0 0,-33 25 0 0 0,-30 31 0 0 0,-35 35 0 0 0,-27 29 0 0 0,-21 26 0 0 0,-16 12 0 0 0,-3 1 0 0 0,8-1 0 0 0,12-19 0 0 0,31-28 0 0 0,39-39 0 0 0,44-49 0 0 0,41-40 0 0 0,26-30 0 0 0,25-22 0 0 0,5-4 0 0 0,0 4 0 0 0,-11 9 0 0 0,-21 22 0 0 0,-29 27 0 0 0,-34 29 0 0 0,-31 31 0 0 0,-31 30 0 0 0,-23 25 0 0 0,-19 14 0 0 0,-6 10 0 0 0,4 2 0 0 0,14-11 0 0 0,19-16 0 0 0,18-24 0 0 0,22-24 0 0 0,25-25 0 0 0,20-21 0 0 0,10-10 0 0 0,8-5 0 0 0,-3 1 0 0 0,-5 7 0 0 0,-11 12 0 0 0,-12 15 0 0 0,-10 12 0 0 0,-7 8 0 0 0,-6 8 0 0 0,-7 2 0 0 0,-3 2 0 0 0,0 1 0 0 0,2 0 0 0 0,5-6 0 0 0,9-10 0 0 0,6-8 0 0 0,10-9 0 0 0,9-9 0 0 0,9-5 0 0 0,1-5 0 0 0,-7 5 0 0 0,-9 12 0 0 0,-9 14 0 0 0,-13 16 0 0 0,-11 11 0 0 0,-9 10 0 0 0,-6 5 0 0 0,0 4 0 0 0,8-8 0 0 0,11-16 0 0 0,14-22 0 0 0,15-21 0 0 0,15-18 0 0 0,10-2 0 0 0,0-2 0 0 0,-5 3 0 0 0,-9 9 0 0 0,-12 14 0 0 0,-15 13 0 0 0,-13 15 0 0 0,-11 16 0 0 0,-7 8 0 0 0,-6 5 0 0 0,3-1 0 0 0,4-5 0 0 0,6-13 0 0 0,14-12 0 0 0,16-13 0 0 0,13-16 0 0 0,11-11 0 0 0,7-5 0 0 0,0-3 0 0 0,-4 0 0 0 0,-9 9 0 0 0,-11 18 0 0 0,-14 17 0 0 0,-13 17 0 0 0,-6 6 0 0 0,-5 7 0 0 0,-2 0 0 0 0,-1-3 0 0 0,6-12 0 0 0,14-16 0 0 0,20-18 0 0 0,18-13 0 0 0,13-12 0 0 0,4-10 0 0 0,2-2 0 0 0,-5 2 0 0 0,-11 13 0 0 0,-14 14 0 0 0,-12 20 0 0 0,-9 16 0 0 0,-10 10 0 0 0,-5 4 0 0 0,-6-5 0 0 0,-1-3 0 0 0,6-6 0 0 0,9-11 0 0 0,12-12 0 0 0,18-6 0 0 0,8-6 0 0 0,5-6 0 0 0,0 2 0 0 0,-4 2 0 0 0,-3 0 0 0 0,-10 7 0 0 0,-12 9 0 0 0,-11 9 0 0 0,-9 3 0 0 0,-4 3 0 0 0,-6 4 0 0 0,4-2 0 0 0,9-8 0 0 0,13-11 0 0 0,13-9 0 0 0,11-7 0 0 0,4-5 0 0 0,0-4 0 0 0,-3-1 0 0 0,-7 7 0 0 0,-10 13 0 0 0,-11 16 0 0 0,-13 10 0 0 0,-5 7 0 0 0,-5 8 0 0 0,-1 3 0 0 0,7-11 0 0 0,13-17 0 0 0,20-15 0 0 0,13-20 0 0 0,15-18 0 0 0,11-11 0 0 0,7-5 0 0 0,6 4 0 0 0,-2 6 0 0 0,-14 8 0 0 0,-12 11 0 0 0,-15 15 0 0 0,-18 14 0 0 0,-11 17 0 0 0,-11 19 0 0 0,-9 17 0 0 0,-6 13 0 0 0,-5 0 0 0 0,-1-6 0 0 0,8-14 0 0 0,11-22 0 0 0,16-25 0 0 0,16-24 0 0 0,21-25 0 0 0,21-18 0 0 0,12-9 0 0 0,11-5 0 0 0,3 3 0 0 0,-1 6 0 0 0,-11 17 0 0 0,-24 21 0 0 0,-30 27 0 0 0,-28 28 0 0 0,-28 24 0 0 0,-21 14 0 0 0,-7 11 0 0 0,3 2 0 0 0,5-6 0 0 0,21-22 0 0 0,24-32 0 0 0,26-30 0 0 0,27-34 0 0 0,14-25 0 0 0,14-12 0 0 0,8-8 0 0 0,2-5 0 0 0,-8 6 0 0 0,-14 12 0 0 0,-13 16 0 0 0,-11 20 0 0 0,-21 24 0 0 0,-18 19 0 0 0,-13 22 0 0 0,-19 11 0 0 0,-16 16 0 0 0,-15 18 0 0 0,-4 12 0 0 0,-1 3 0 0 0,7-2 0 0 0,10-9 0 0 0,17-15 0 0 0,23-25 0 0 0,22-30 0 0 0,32-30 0 0 0,20-32 0 0 0,19-21 0 0 0,6-23 0 0 0,3-9 0 0 0,-1-1 0 0 0,-12 2 0 0 0,-11 13 0 0 0,-12 16 0 0 0,-16 19 0 0 0,-10 18 0 0 0,-15 27 0 0 0,-18 27 0 0 0,-18 22 0 0 0,-27 35 0 0 0,-33 38 0 0 0,-28 34 0 0 0,-18 22 0 0 0,-9 12 0 0 0,9-18 0 0 0,23-23 0 0 0,28-29 0 0 0,36-34 0 0 0,38-41 0 0 0,37-48 0 0 0,35-52 0 0 0,27-49 0 0 0,11-26 0 0 0,0-8 0 0 0,-14 12 0 0 0,-10 18 0 0 0,-14 15 0 0 0,-16 14 0 0 0,-11 18 0 0 0,-10 14 0 0 0,-14 20 0 0 0,-15 28 0 0 0,-12 28 0 0 0,-28 31 0 0 0,-33 45 0 0 0,-41 55 0 0 0,-36 47 0 0 0,-16 35 0 0 0,-3 1 0 0 0,23-21 0 0 0,40-40 0 0 0,46-42 0 0 0,41-44 0 0 0,37-46 0 0 0,40-50 0 0 0,28-47 0 0 0,21-31 0 0 0,9-21 0 0 0,-8-2 0 0 0,-8 4 0 0 0,-10 5 0 0 0,-7 9 0 0 0,-14 25 0 0 0,-20 21 0 0 0,-18 28 0 0 0,-20 27 0 0 0,-26 34 0 0 0,-28 35 0 0 0,-30 38 0 0 0,-29 29 0 0 0,-12 19 0 0 0,-5 4 0 0 0,14-11 0 0 0,18-21 0 0 0,24-25 0 0 0,36-37 0 0 0,38-50 0 0 0,53-57 0 0 0,41-50 0 0 0,28-39 0 0 0,4-8 0 0 0,-8 3 0 0 0,-10 13 0 0 0,-12 21 0 0 0,-11 15 0 0 0,-15 17 0 0 0,-17 16 0 0 0,-20 24 0 0 0,-18 28 0 0 0,-23 29 0 0 0,-26 24 0 0 0,-28 33 0 0 0,-31 33 0 0 0,-22 27 0 0 0,-14 15 0 0 0,-2 6 0 0 0,15-20 0 0 0,19-24 0 0 0,38-40 0 0 0,44-49 0 0 0,39-55 0 0 0,35-44 0 0 0,27-31 0 0 0,10-10 0 0 0,4-7 0 0 0,-1-1 0 0 0,-10 13 0 0 0,-15 17 0 0 0,-17 20 0 0 0,-21 28 0 0 0,-24 26 0 0 0,-25 26 0 0 0,-27 34 0 0 0,-39 41 0 0 0,-40 48 0 0 0,-29 36 0 0 0,-13 14 0 0 0,8-6 0 0 0,24-24 0 0 0,32-32 0 0 0,33-40 0 0 0,34-37 0 0 0,38-43 0 0 0,28-33 0 0 0,22-33 0 0 0,17-26 0 0 0,7-15 0 0 0,4 0 0 0 0,-7 4 0 0 0,-9 13 0 0 0,-16 21 0 0 0,-28 34 0 0 0,-30 35 0 0 0,-30 37 0 0 0,-25 22 0 0 0,-13 15 0 0 0,-7 4 0 0 0,4-1 0 0 0,16-17 0 0 0,20-32 0 0 0,23-32 0 0 0,25-33 0 0 0,26-35 0 0 0,17-27 0 0 0,7-18 0 0 0,4-6 0 0 0,-7 2 0 0 0,-12 4 0 0 0,-15 14 0 0 0,-19 12 0 0 0,-28 14 0 0 0,-22 12 0 0 0,-20 18 0 0 0,-16 13 0 0 0,-10 17 0 0 0,-6 14 0 0 0,-4 16 0 0 0,-1 15 0 0 0,0 13 0 0 0,5 10 0 0 0,3 5 0 0 0,4 3 0 0 0,11-4 0 0 0,14-5 0 0 0,16-15 0 0 0,17-22 0 0 0,19-20 0 0 0,17-22 0 0 0,14-27 0 0 0,4-17 0 0 0,0-8 0 0 0,-3 2 0 0 0,-8 11 0 0 0,-10 13 0 0 0,-12 21 0 0 0,-17 22 0 0 0,-20 27 0 0 0,-23 21 0 0 0,-20 18 0 0 0,-16 18 0 0 0,-11 11 0 0 0,-2-3 0 0 0,12-5 0 0 0,16-15 0 0 0,25-22 0 0 0,25-24 0 0 0,33-28 0 0 0,33-32 0 0 0,23-21 0 0 0,12-15 0 0 0,6-7 0 0 0,-6 4 0 0 0,-13 13 0 0 0,-13 19 0 0 0,-20 20 0 0 0,-20 26 0 0 0,-26 22 0 0 0,-27 28 0 0 0,-26 21 0 0 0,-18 18 0 0 0,-13 18 0 0 0,-8 5 0 0 0,1-4 0 0 0,9-11 0 0 0,26-28 0 0 0,37-41 0 0 0,38-37 0 0 0,30-37 0 0 0,19-26 0 0 0,13-16 0 0 0,-1-5 0 0 0,-3 2 0 0 0,-21 19 0 0 0,-27 28 0 0 0,-33 37 0 0 0,-32 35 0 0 0,-30 28 0 0 0,-23 15 0 0 0,-12 11 0 0 0,-4 6 0 0 0,13 0 0 0 0,21-13 0 0 0,23-22 0 0 0,33-31 0 0 0,24-35 0 0 0,31-27 0 0 0,24-21 0 0 0,16-21 0 0 0,6-4 0 0 0,0 7 0 0 0,-14 14 0 0 0,-11 16 0 0 0,-19 23 0 0 0,-23 21 0 0 0,-21 20 0 0 0,-22 16 0 0 0,-22 15 0 0 0,-18 15 0 0 0,-14 12 0 0 0,-10 9 0 0 0,0-3 0 0 0,4-5 0 0 0,13-11 0 0 0,18-16 0 0 0,23-22 0 0 0,24-22 0 0 0,29-28 0 0 0,20-24 0 0 0,16-20 0 0 0,7-9 0 0 0,4-3 0 0 0,-7 5 0 0 0,-18 19 0 0 0,-22 29 0 0 0,-26 30 0 0 0,-24 35 0 0 0,-18 26 0 0 0,-17 13 0 0 0,-9 10 0 0 0,5 0 0 0 0,8-4 0 0 0,16-17 0 0 0,16-27 0 0 0,25-31 0 0 0,19-29 0 0 0,17-20 0 0 0,13-15 0 0 0,6-10 0 0 0,1 6 0 0 0,-4 9 0 0 0,-12 17 0 0 0,-19 24 0 0 0,-24 26 0 0 0,-18 25 0 0 0,-25 25 0 0 0,-20 18 0 0 0,-15 18 0 0 0,-3 7 0 0 0,1-8 0 0 0,8-10 0 0 0,20-28 0 0 0,30-26 0 0 0,30-35 0 0 0,26-29 0 0 0,19-20 0 0 0,8-10 0 0 0,0-1 0 0 0,-2 7 0 0 0,-9 9 0 0 0,-10 20 0 0 0,-13 19 0 0 0,-21 22 0 0 0,-23 22 0 0 0,-23 25 0 0 0,-19 25 0 0 0,-19 17 0 0 0,-6 10 0 0 0,-4 0 0 0 0,7-4 0 0 0,16-15 0 0 0,22-26 0 0 0,25-33 0 0 0,28-29 0 0 0,28-37 0 0 0,19-29 0 0 0,12-17 0 0 0,2-10 0 0 0,-5-4 0 0 0,-5 12 0 0 0,-11 15 0 0 0,-15 21 0 0 0,-16 27 0 0 0,-20 27 0 0 0,-21 30 0 0 0,-22 24 0 0 0,-17 23 0 0 0,-14 20 0 0 0,-9 7 0 0 0,0-2 0 0 0,17-10 0 0 0,19-16 0 0 0,19-27 0 0 0,23-31 0 0 0,24-31 0 0 0,25-29 0 0 0,21-28 0 0 0,16-26 0 0 0,2-10 0 0 0,-6-5 0 0 0,-9 3 0 0 0,-12 14 0 0 0,-9 19 0 0 0,-13 25 0 0 0,-19 26 0 0 0,-22 29 0 0 0,-24 27 0 0 0,-21 25 0 0 0,-17 15 0 0 0,-15 9 0 0 0,-4 3 0 0 0,7-5 0 0 0,17-16 0 0 0,34-37 0 0 0,40-54 0 0 0,43-45 0 0 0,28-37 0 0 0,17-18 0 0 0,0-5 0 0 0,-6 10 0 0 0,-10 21 0 0 0,-17 24 0 0 0,-11 28 0 0 0,-17 27 0 0 0,-11 35 0 0 0,-12 36 0 0 0,-13 27 0 0 0,-9 23 0 0 0,-4 7 0 0 0,-2 3 0 0 0,5-8 0 0 0,12-18 0 0 0,21-27 0 0 0,23-33 0 0 0,24-34 0 0 0,25-32 0 0 0,22-28 0 0 0,15-19 0 0 0,6-8 0 0 0,-8 3 0 0 0,-20 14 0 0 0,-25 28 0 0 0,-29 32 0 0 0,-34 33 0 0 0,-31 35 0 0 0,-25 28 0 0 0,-16 13 0 0 0,-6 10 0 0 0,0-4 0 0 0,14-13 0 0 0,20-22 0 0 0,35-33 0 0 0,35-40 0 0 0,40-36 0 0 0,29-35 0 0 0,24-22 0 0 0,13-10 0 0 0,6-4 0 0 0,-9 10 0 0 0,-22 23 0 0 0,-27 27 0 0 0,-31 32 0 0 0,-34 29 0 0 0,-25 32 0 0 0,-25 24 0 0 0,-15 14 0 0 0,-10 14 0 0 0,0 0 0 0 0,10-9 0 0 0,17-19 0 0 0,26-23 0 0 0,36-35 0 0 0,38-40 0 0 0,38-30 0 0 0,36-31 0 0 0,19-10 0 0 0,8-5 0 0 0,-3 5 0 0 0,-18 16 0 0 0,-29 25 0 0 0,-41 33 0 0 0,-43 35 0 0 0,-41 37 0 0 0,-34 30 0 0 0,-28 25 0 0 0,-17 11 0 0 0,-7 6 0 0 0,6-2 0 0 0,22-19 0 0 0,26-24 0 0 0,35-35 0 0 0,37-37 0 0 0,28-24 0 0 0,25-21 0 0 0,11-13 0 0 0,1-4 0 0 0,-8 5 0 0 0,-16 15 0 0 0,-21 20 0 0 0,-21 20 0 0 0,-12 16 0 0 0,-10 17 0 0 0,-13 18 0 0 0,-5 11 0 0 0,-4 1 0 0 0,1-3 0 0 0,9-15 0 0 0,13-12 0 0 0,9-15 0 0 0,13-8 0 0 0,8-3 0 0 0,2-6 0 0 0,-3-1 0 0 0,-10 6 0 0 0,-10 4 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6932 15584 16383 0 0,'0'4'0'0'0,"0"11"0"0"0,0 7 0 0 0,0 8 0 0 0,0 4 0 0 0,4 9 0 0 0,7 7 0 0 0,9 2 0 0 0,6-2 0 0 0,8-5 0 0 0,6-11 0 0 0,1-11 0 0 0,-1-13 0 0 0,-9-14 0 0 0,-4-14 0 0 0,-3-18 0 0 0,-5-11 0 0 0,-11-2 0 0 0,-10-7 0 0 0,-24-1 0 0 0,-15 3 0 0 0,-10 12 0 0 0,-5 13 0 0 0,3 15 0 0 0,10 19 0 0 0,8 18 0 0 0,10 5 0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21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20356 8387 16383 0 0,'-4'5'0'0'0,"-6"1"0"0"0,-6 4 0 0 0,-14 4 0 0 0,-9 1 0 0 0,-8 2 0 0 0,-9 6 0 0 0,-4 4 0 0 0,-5 7 0 0 0,-4 5 0 0 0,-4 6 0 0 0,6 0 0 0 0,5-5 0 0 0,10-3 0 0 0,8-9 0 0 0,21-13 0 0 0,23-14 0 0 0,25-7 0 0 0,22-11 0 0 0,19-11 0 0 0,13-6 0 0 0,6-2 0 0 0,1 2 0 0 0,-4 1 0 0 0,-13 7 0 0 0,-26 12 0 0 0,-29 13 0 0 0,-31 11 0 0 0,-29 13 0 0 0,-26 15 0 0 0,-21 10 0 0 0,-14 11 0 0 0,-10 8 0 0 0,2 1 0 0 0,20-6 0 0 0,35-13 0 0 0,63-34 0 0 0,62-31 0 0 0,20-14 0 0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21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20959 8493 16383 0 0,'-9'5'0'0'0,"-7"0"0"0"0,-15 10 0 0 0,-19 10 0 0 0,-18 10 0 0 0,-21 12 0 0 0,-17 7 0 0 0,-7 8 0 0 0,-8 6 0 0 0,5 5 0 0 0,12-6 0 0 0,16-5 0 0 0,17-13 0 0 0,31-19 0 0 0,35-20 0 0 0,31-20 0 0 0,38-21 0 0 0,31-19 0 0 0,24-19 0 0 0,15-6 0 0 0,7 1 0 0 0,-8 4 0 0 0,-22 9 0 0 0,-25 11 0 0 0,-32 19 0 0 0,-29 18 0 0 0,-37 16 0 0 0,-39 21 0 0 0,-31 15 0 0 0,-30 19 0 0 0,-17 12 0 0 0,-13 13 0 0 0,-5 4 0 0 0,5 2 0 0 0,14-6 0 0 0,24-13 0 0 0,42-22 0 0 0,55-33 0 0 0,55-37 0 0 0,54-27 0 0 0,45-24 0 0 0,24-16 0 0 0,14-7 0 0 0,-2 4 0 0 0,-7 5 0 0 0,-28 13 0 0 0,-48 22 0 0 0,-54 30 0 0 0,-58 32 0 0 0,-43 23 0 0 0,-44 23 0 0 0,-32 20 0 0 0,-19 15 0 0 0,-12 9 0 0 0,5 6 0 0 0,20-7 0 0 0,29-20 0 0 0,38-23 0 0 0,43-22 0 0 0,48-29 0 0 0,48-30 0 0 0,47-27 0 0 0,34-18 0 0 0,19-15 0 0 0,11-7 0 0 0,-7 4 0 0 0,-15 8 0 0 0,-27 14 0 0 0,-30 17 0 0 0,-37 17 0 0 0,-38 24 0 0 0,-41 16 0 0 0,-41 25 0 0 0,-40 30 0 0 0,-41 20 0 0 0,-27 24 0 0 0,-16 11 0 0 0,-1 2 0 0 0,14-5 0 0 0,31-13 0 0 0,46-29 0 0 0,58-31 0 0 0,59-36 0 0 0,61-37 0 0 0,43-30 0 0 0,28-18 0 0 0,15-14 0 0 0,-5 5 0 0 0,-22 8 0 0 0,-32 14 0 0 0,-40 22 0 0 0,-37 24 0 0 0,-38 18 0 0 0,-41 29 0 0 0,-36 21 0 0 0,-27 22 0 0 0,-17 11 0 0 0,2 1 0 0 0,18-9 0 0 0,30-17 0 0 0,35-22 0 0 0,47-26 0 0 0,48-28 0 0 0,44-19 0 0 0,27-11 0 0 0,14-7 0 0 0,-5 2 0 0 0,-35 16 0 0 0,-48 26 0 0 0,-51 30 0 0 0,-49 20 0 0 0,-34 17 0 0 0,-18 9 0 0 0,4-3 0 0 0,17-11 0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2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19458 14914 16383 0 0,'-4'4'0'0'0,"-2"6"0"0"0,1 11 0 0 0,-9 5 0 0 0,-5 8 0 0 0,0 1 0 0 0,-1 1 0 0 0,2-3 0 0 0,1-6 0 0 0,-1-3 0 0 0,6-6 0 0 0,10-11 0 0 0,14-10 0 0 0,14-10 0 0 0,11-7 0 0 0,8-4 0 0 0,1-2 0 0 0,-7 7 0 0 0,-15 11 0 0 0,-25 17 0 0 0,-20 14 0 0 0,-21 22 0 0 0,-16 21 0 0 0,-16 7 0 0 0,0 5 0 0 0,5-1 0 0 0,13-11 0 0 0,20-15 0 0 0,26-26 0 0 0,32-31 0 0 0,30-26 0 0 0,24-22 0 0 0,20-19 0 0 0,13-11 0 0 0,-4 5 0 0 0,-12 11 0 0 0,-11 13 0 0 0,-26 21 0 0 0,-29 24 0 0 0,-30 23 0 0 0,-31 22 0 0 0,-32 23 0 0 0,-18 15 0 0 0,-13 13 0 0 0,-2 5 0 0 0,6-5 0 0 0,15-12 0 0 0,25-18 0 0 0,30-24 0 0 0,32-30 0 0 0,37-29 0 0 0,29-27 0 0 0,22-14 0 0 0,14-8 0 0 0,4-4 0 0 0,-3 6 0 0 0,-12 8 0 0 0,-23 19 0 0 0,-34 22 0 0 0,-37 24 0 0 0,-32 30 0 0 0,-31 23 0 0 0,-22 21 0 0 0,-16 15 0 0 0,0 6 0 0 0,7 0 0 0 0,14-7 0 0 0,24-18 0 0 0,29-25 0 0 0,36-30 0 0 0,38-25 0 0 0,27-28 0 0 0,22-22 0 0 0,12-13 0 0 0,3 2 0 0 0,-9 8 0 0 0,-13 11 0 0 0,-29 14 0 0 0,-29 23 0 0 0,-34 19 0 0 0,-31 26 0 0 0,-32 30 0 0 0,-29 23 0 0 0,-17 24 0 0 0,-7 11 0 0 0,2 4 0 0 0,15-6 0 0 0,24-17 0 0 0,38-35 0 0 0,42-41 0 0 0,41-42 0 0 0,36-31 0 0 0,24-25 0 0 0,12-11 0 0 0,-7-1 0 0 0,-12 10 0 0 0,-21 14 0 0 0,-23 23 0 0 0,-26 22 0 0 0,-23 24 0 0 0,-27 23 0 0 0,-22 26 0 0 0,-10 11 0 0 0,-5 13 0 0 0,-2 7 0 0 0,5 1 0 0 0,6-9 0 0 0,20-17 0 0 0,23-20 0 0 0,22-20 0 0 0,19-23 0 0 0,18-15 0 0 0,12-14 0 0 0,-1-5 0 0 0,-8 3 0 0 0,-13 13 0 0 0,-20 13 0 0 0,-22 22 0 0 0,-26 17 0 0 0,-17 16 0 0 0,-12 14 0 0 0,0 6 0 0 0,7-1 0 0 0,7-6 0 0 0,15-19 0 0 0,19-20 0 0 0,24-22 0 0 0,26-21 0 0 0,18-14 0 0 0,11-11 0 0 0,2-1 0 0 0,-4 7 0 0 0,-10 11 0 0 0,-20 15 0 0 0,-27 18 0 0 0,-24 23 0 0 0,-21 19 0 0 0,-14 12 0 0 0,-8 9 0 0 0,-1 2 0 0 0,4-7 0 0 0,11-8 0 0 0,15-18 0 0 0,15-19 0 0 0,19-22 0 0 0,15-18 0 0 0,16-10 0 0 0,9-3 0 0 0,5 0 0 0 0,-3 2 0 0 0,-11 12 0 0 0,-17 18 0 0 0,-23 19 0 0 0,-20 20 0 0 0,-21 22 0 0 0,-13 10 0 0 0,3 8 0 0 0,3-1 0 0 0,7-8 0 0 0,17-14 0 0 0,17-22 0 0 0,21-23 0 0 0,18-18 0 0 0,15-16 0 0 0,8-2 0 0 0,-1-1 0 0 0,-7 0 0 0 0,-3 6 0 0 0,-5 2 0 0 0,-10 14 0 0 0,-15 14 0 0 0,-15 13 0 0 0,-17 23 0 0 0,-10 16 0 0 0,-1 13 0 0 0,-1 3 0 0 0,-1-2 0 0 0,10-9 0 0 0,11-20 0 0 0,11-20 0 0 0,19-24 0 0 0,17-20 0 0 0,21-10 0 0 0,7-9 0 0 0,2-2 0 0 0,-8 2 0 0 0,-9 8 0 0 0,-14 14 0 0 0,-15 14 0 0 0,-14 18 0 0 0,-11 10 0 0 0,-9 6 0 0 0,-2 7 0 0 0,-1 2 0 0 0,-2-6 0 0 0,2-4 0 0 0,7-11 0 0 0,13-8 0 0 0,14-11 0 0 0,12-13 0 0 0,5-8 0 0 0,0-2 0 0 0,-3 5 0 0 0,-2 6 0 0 0,-7 9 0 0 0,-4 5 0 0 0,-6 8 0 0 0,3 2 0 0 0,3-1 0 0 0,6-6 0 0 0,7-8 0 0 0,10-7 0 0 0,12-7 0 0 0,8-4 0 0 0,2-2 0 0 0,-11-2 0 0 0,-15 8 0 0 0,-14 12 0 0 0,-12 12 0 0 0,-9 8 0 0 0,-6 8 0 0 0,-2 4 0 0 0,-2 2 0 0 0,0 1 0 0 0,5-4 0 0 0,6-11 0 0 0,15-11 0 0 0,18-12 0 0 0,14-7 0 0 0,15-11 0 0 0,10-4 0 0 0,4-1 0 0 0,-8 0 0 0 0,-12 2 0 0 0,-13 1 0 0 0,-10 6 0 0 0,-9 8 0 0 0,-8 14 0 0 0,-10 17 0 0 0,-1 15 0 0 0,-5 10 0 0 0,-2 8 0 0 0,6-4 0 0 0,6-14 0 0 0,12-17 0 0 0,11-15 0 0 0,11-11 0 0 0,10-13 0 0 0,8-10 0 0 0,-4 1 0 0 0,-8 6 0 0 0,-10 3 0 0 0,-5 7 0 0 0,0 2 0 0 0,1-1 0 0 0,3-1 0 0 0,5-2 0 0 0,8 2 0 0 0,7 0 0 0 0,0 0 0 0 0,-1-3 0 0 0,-9 4 0 0 0,-4-1 0 0 0,-3-1 0 0 0,-5 4 0 0 0,-2-1 0 0 0,-4-2 0 0 0,-3-2 0 0 0,0-1 0 0 0,3-3 0 0 0,0 5 0 0 0,1 0 0 0 0,-1 3 0 0 0,-3 1 0 0 0,-4-1 0 0 0,-2-3 0 0 0,3-2 0 0 0,4-6 0 0 0,4-3 0 0 0,1-4 0 0 0,1-2 0 0 0,-2 2 0 0 0,-8 2 0 0 0,-6 2 0 0 0,-6-2 0 0 0,-3 0 0 0 0,-5-3 0 0 0,0-5 0 0 0,-2 1 0 0 0,2 3 0 0 0,-2-2 0 0 0,-3-3 0 0 0,2 2 0 0 0,-1-1 0 0 0,3 1 0 0 0,-1 4 0 0 0,2-2 0 0 0,3 2 0 0 0,0-1 0 0 0,0 0 0 0 0,-2-2 0 0 0,-3 1 0 0 0,-4-1 0 0 0,-3 0 0 0 0,-2 4 0 0 0,-1 3 0 0 0,-6 2 0 0 0,-1 2 0 0 0,-5 2 0 0 0,-4 0 0 0 0,-5 0 0 0 0,-3 1 0 0 0,-2 0 0 0 0,-1 3 0 0 0,0 3 0 0 0,-1-2 0 0 0,0 0 0 0 0,0 3 0 0 0,1 4 0 0 0,-5 5 0 0 0,-1-1 0 0 0,1 2 0 0 0,0-2 0 0 0,2 0 0 0 0,1-3 0 0 0,1 2 0 0 0,5-3 0 0 0,2-2 0 0 0,0-4 0 0 0,-5-2 0 0 0,-8 2 0 0 0,-2 0 0 0 0,0 4 0 0 0,2 4 0 0 0,-3 0 0 0 0,-3 2 0 0 0,0 3 0 0 0,-3-2 0 0 0,-2 0 0 0 0,2 3 0 0 0,-1-3 0 0 0,2 0 0 0 0,5 2 0 0 0,2 2 0 0 0,4 1 0 0 0,3 3 0 0 0,0 0 0 0 0,2 1 0 0 0,-1-4 0 0 0,1-2 0 0 0,-5 1 0 0 0,-1 1 0 0 0,0 1 0 0 0,-4-3 0 0 0,-4-1 0 0 0,-1 1 0 0 0,-1-3 0 0 0,-8 0 0 0 0,-4 2 0 0 0,-2 1 0 0 0,0-1 0 0 0,0-1 0 0 0,-3 1 0 0 0,3 3 0 0 0,2 1 0 0 0,-3 1 0 0 0,0-3 0 0 0,-5-1 0 0 0,0 1 0 0 0,1 1 0 0 0,7 1 0 0 0,3 1 0 0 0,1 1 0 0 0,5 1 0 0 0,5 0 0 0 0,1 0 0 0 0,2 0 0 0 0,-1 1 0 0 0,0-1 0 0 0,3 0 0 0 0,3 0 0 0 0,2 0 0 0 0,1 0 0 0 0,2 0 0 0 0,0 0 0 0 0,0 0 0 0 0,1 0 0 0 0,-1-4 0 0 0,-4-2 0 0 0,-1 0 0 0 0,-1 2 0 0 0,2 0 0 0 0,1 2 0 0 0,1 1 0 0 0,1 1 0 0 0,1-4 0 0 0,0-2 0 0 0,0 1 0 0 0,-4 0 0 0 0,-2 2 0 0 0,-4 1 0 0 0,0-3 0 0 0,2-1 0 0 0,-3 0 0 0 0,-4 2 0 0 0,-3 1 0 0 0,-3 1 0 0 0,-3 1 0 0 0,-1 1 0 0 0,-2 0 0 0 0,1 0 0 0 0,-1 1 0 0 0,1-1 0 0 0,4 0 0 0 0,6 0 0 0 0,6 0 0 0 0,4 0 0 0 0,-1 0 0 0 0,-3 0 0 0 0,-1 5 0 0 0,-2 1 0 0 0,-4-1 0 0 0,1 4 0 0 0,-1 0 0 0 0,3-1 0 0 0,-2 2 0 0 0,3-1 0 0 0,4-1 0 0 0,2-3 0 0 0,4 3 0 0 0,1 0 0 0 0,6 2 0 0 0,-2 1 0 0 0,-2 2 0 0 0,-5-2 0 0 0,-1 3 0 0 0,0-1 0 0 0,-4 1 0 0 0,1-2 0 0 0,5-7 0 0 0,13-4 0 0 0,14-3 0 0 0,15-5 0 0 0,20-6 0 0 0,17-5 0 0 0,10-4 0 0 0,7-2 0 0 0,11-3 0 0 0,5-4 0 0 0,2-2 0 0 0,4 1 0 0 0,1 5 0 0 0,-7 3 0 0 0,-7 1 0 0 0,-9 1 0 0 0,-6 3 0 0 0,-5 1 0 0 0,-6 3 0 0 0,-9 5 0 0 0,-5 3 0 0 0,-5 3 0 0 0,1 3 0 0 0,5 1 0 0 0,4 1 0 0 0,5-1 0 0 0,-1 6 0 0 0,0 0 0 0 0,-2 0 0 0 0,5-1 0 0 0,3 3 0 0 0,2 0 0 0 0,-4-2 0 0 0,-1 4 0 0 0,5-1 0 0 0,3-2 0 0 0,4 3 0 0 0,2-1 0 0 0,3-2 0 0 0,4-1 0 0 0,4-3 0 0 0,8-1 0 0 0,7-2 0 0 0,2 5 0 0 0,-5 0 0 0 0,-3 5 0 0 0,-3 0 0 0 0,-6 3 0 0 0,-10-1 0 0 0,-7-2 0 0 0,-4-4 0 0 0,-2 3 0 0 0,-1-1 0 0 0,1-1 0 0 0,-4-3 0 0 0,0 3 0 0 0,0 1 0 0 0,2-2 0 0 0,-3-2 0 0 0,0 4 0 0 0,-3-1 0 0 0,-4-1 0 0 0,-4-1 0 0 0,1 2 0 0 0,0 1 0 0 0,2-2 0 0 0,4-1 0 0 0,4-2 0 0 0,-1 3 0 0 0,-3 1 0 0 0,-4-2 0 0 0,-4 0 0 0 0,1-2 0 0 0,0-2 0 0 0,-1 0 0 0 0,2-1 0 0 0,0 5 0 0 0,-1 0 0 0 0,-2 0 0 0 0,-2 0 0 0 0,-1 2 0 0 0,3 1 0 0 0,5-2 0 0 0,1 4 0 0 0,3-1 0 0 0,-1-2 0 0 0,-2-1 0 0 0,-4 1 0 0 0,-2 1 0 0 0,-3 3 0 0 0,-1-1 0 0 0,3 3 0 0 0,1-1 0 0 0,0 2 0 0 0,-1 3 0 0 0,-1 3 0 0 0,-1 2 0 0 0,-6 3 0 0 0,-2 0 0 0 0,1-3 0 0 0,-4-1 0 0 0,-1-5 0 0 0,2 0 0 0 0,2-3 0 0 0,-2 1 0 0 0,-4 2 0 0 0,-1 4 0 0 0,-1 1 0 0 0,-4 7 0 0 0,-3 3 0 0 0,-6 1 0 0 0,-4-1 0 0 0,-5 3 0 0 0,-5-4 0 0 0,-9 1 0 0 0,-9 5 0 0 0,0 5 0 0 0,-2 4 0 0 0,-4 8 0 0 0,-4-1 0 0 0,-4 0 0 0 0,1 4 0 0 0,1 1 0 0 0,2 0 0 0 0,6-5 0 0 0,-2-3 0 0 0,-6-1 0 0 0,-4 1 0 0 0,-3 0 0 0 0,-6 1 0 0 0,-6-4 0 0 0,-2-5 0 0 0,-1-1 0 0 0,4-3 0 0 0,6 2 0 0 0,3-2 0 0 0,6-3 0 0 0,7-3 0 0 0,6-6 0 0 0,5-3 0 0 0,3-2 0 0 0,1-3 0 0 0,6-9 0 0 0,10-11 0 0 0,16-9 0 0 0,15-16 0 0 0,18-11 0 0 0,16-13 0 0 0,6-7 0 0 0,7-5 0 0 0,5-2 0 0 0,3-2 0 0 0,-7 5 0 0 0,-2 5 0 0 0,-3 4 0 0 0,-4 6 0 0 0,-4 3 0 0 0,-6 0 0 0 0,-3 3 0 0 0,-5 5 0 0 0,-2 8 0 0 0,-2 9 0 0 0,-12 17 0 0 0,-15 14 0 0 0,-14 17 0 0 0,-20 14 0 0 0,-10 12 0 0 0,-8 2 0 0 0,-6 4 0 0 0,-5 10 0 0 0,-1 1 0 0 0,-1-1 0 0 0,9-5 0 0 0,8-5 0 0 0,5-7 0 0 0,4-13 0 0 0,11-23 0 0 0,13-18 0 0 0,12-22 0 0 0,13-16 0 0 0,16-19 0 0 0,15-13 0 0 0,12-8 0 0 0,4-3 0 0 0,4 3 0 0 0,-2 2 0 0 0,-8 10 0 0 0,-11 11 0 0 0,-9 16 0 0 0,-11 19 0 0 0,-17 17 0 0 0,-18 23 0 0 0,-18 21 0 0 0,-14 17 0 0 0,-14 17 0 0 0,-16 17 0 0 0,-15 12 0 0 0,-6 5 0 0 0,7-2 0 0 0,12-11 0 0 0,14-21 0 0 0,20-27 0 0 0,25-32 0 0 0,23-30 0 0 0,22-31 0 0 0,22-25 0 0 0,11-18 0 0 0,7-8 0 0 0,3 5 0 0 0,-7 8 0 0 0,-12 15 0 0 0,-11 14 0 0 0,-14 22 0 0 0,-17 19 0 0 0,-17 23 0 0 0,-17 17 0 0 0,-19 18 0 0 0,-12 15 0 0 0,-12 15 0 0 0,-4 3 0 0 0,0-2 0 0 0,1-5 0 0 0,7-10 0 0 0,13-11 0 0 0,14-18 0 0 0,20-19 0 0 0,20-20 0 0 0,22-22 0 0 0,18-15 0 0 0,13-13 0 0 0,9-9 0 0 0,6-3 0 0 0,-3 2 0 0 0,-6 12 0 0 0,-9 12 0 0 0,-21 13 0 0 0,-21 16 0 0 0,-23 20 0 0 0,-25 17 0 0 0,-24 19 0 0 0,-17 20 0 0 0,-19 12 0 0 0,-17 12 0 0 0,-7 9 0 0 0,-3 2 0 0 0,5-2 0 0 0,16-9 0 0 0,21-14 0 0 0,22-14 0 0 0,24-22 0 0 0,22-26 0 0 0,24-22 0 0 0,18-19 0 0 0,16-17 0 0 0,8-4 0 0 0,6-7 0 0 0,1 3 0 0 0,-6 6 0 0 0,-15 8 0 0 0,-10 7 0 0 0,-16 13 0 0 0,-16 16 0 0 0,-13 13 0 0 0,-19 14 0 0 0,-17 18 0 0 0,-20 10 0 0 0,-20 15 0 0 0,-10 15 0 0 0,-10 7 0 0 0,-6 6 0 0 0,-6 2 0 0 0,0-7 0 0 0,5-4 0 0 0,9-12 0 0 0,17-14 0 0 0,19-11 0 0 0,21-18 0 0 0,21-23 0 0 0,30-20 0 0 0,25-17 0 0 0,22-16 0 0 0,19-12 0 0 0,15-10 0 0 0,-2 3 0 0 0,-8 9 0 0 0,-12 10 0 0 0,-13 13 0 0 0,-15 17 0 0 0,-22 17 0 0 0,-19 12 0 0 0,-18 14 0 0 0,-21 16 0 0 0,-23 10 0 0 0,-12 10 0 0 0,-15 3 0 0 0,-15 0 0 0 0,-1-2 0 0 0,0-3 0 0 0,10-10 0 0 0,12-15 0 0 0,17-12 0 0 0,17-9 0 0 0,20-8 0 0 0,17-8 0 0 0,19-4 0 0 0,19-4 0 0 0,23-10 0 0 0,16-5 0 0 0,13-3 0 0 0,1 5 0 0 0,-8 1 0 0 0,-18 5 0 0 0,-28 10 0 0 0,-26 7 0 0 0,-29 8 0 0 0,-27 11 0 0 0,-20 8 0 0 0,-24 9 0 0 0,-15 6 0 0 0,-14 2 0 0 0,-7 2 0 0 0,-9 3 0 0 0,-2 1 0 0 0,3-2 0 0 0,9-5 0 0 0,20-9 0 0 0,25-10 0 0 0,21-10 0 0 0,18-5 0 0 0,14-5 0 0 0,15-7 0 0 0,7-3 0 0 0,7-4 0 0 0,1 0 0 0 0,-2-2 0 0 0,-2 0 0 0 0,-3-1 0 0 0,-4 2 0 0 0,-1-1 0 0 0,-1 1 0 0 0,-1 4 0 0 0,3-2 0 0 0,3 1 0 0 0,-1 3 0 0 0,-1 2 0 0 0,-1-2 0 0 0,-1-1 0 0 0,-1 2 0 0 0,-1-3 0 0 0,0 1 0 0 0,0 1 0 0 0,0 2 0 0 0,-4-3 0 0 0,-7 0 0 0 0,-5-3 0 0 0,0-3 0 0 0,3-1 0 0 0,-1-1 0 0 0,2-3 0 0 0,3-2 0 0 0,3 2 0 0 0,2 0 0 0 0,3-1 0 0 0,-4-1 0 0 0,0-3 0 0 0,0 4 0 0 0,-4 1 0 0 0,-3 3 0 0 0,-1 0 0 0 0,-3 3 0 0 0,3-1 0 0 0,-3 3 0 0 0,3 2 0 0 0,8-2 0 0 0,4 2 0 0 0,3-3 0 0 0,0 2 0 0 0,-3-3 0 0 0,-3 1 0 0 0,-4-2 0 0 0,-1-2 0 0 0,-4 0 0 0 0,5 0 0 0 0,0 1 0 0 0,-4 0 0 0 0,-3-2 0 0 0,0 1 0 0 0,-2 0 0 0 0,3 2 0 0 0,3 3 0 0 0,8 0 0 0 0,4 1 0 0 0,3-2 0 0 0,4-3 0 0 0,2 1 0 0 0,-2-2 0 0 0,-2-2 0 0 0,3-3 0 0 0,-1-2 0 0 0,-1-2 0 0 0,-2 0 0 0 0,-2-1 0 0 0,-1-1 0 0 0,-1 5 0 0 0,3 2 0 0 0,2-1 0 0 0,-1-5 0 0 0,-1-3 0 0 0,-1-5 0 0 0,-1-1 0 0 0,3-4 0 0 0,6 1 0 0 0,1 2 0 0 0,2 3 0 0 0,4 2 0 0 0,3 3 0 0 0,2 1 0 0 0,2-3 0 0 0,1-6 0 0 0,1-6 0 0 0,4 6 0 0 0,6 3 0 0 0,0 3 0 0 0,4 2 0 0 0,-1 2 0 0 0,2 1 0 0 0,-3 0 0 0 0,-3 8 0 0 0,-3 13 0 0 0,2 10 0 0 0,-2 9 0 0 0,4 6 0 0 0,-1 5 0 0 0,3 6 0 0 0,3 2 0 0 0,3-1 0 0 0,4 4 0 0 0,1-1 0 0 0,6 3 0 0 0,2 4 0 0 0,5-2 0 0 0,0-3 0 0 0,-2 1 0 0 0,3 2 0 0 0,2-1 0 0 0,0 2 0 0 0,2-3 0 0 0,2-2 0 0 0,-1-9 0 0 0,-5-4 0 0 0,1-2 0 0 0,3 0 0 0 0,2 1 0 0 0,-1 0 0 0 0,0 1 0 0 0,3 1 0 0 0,1 1 0 0 0,2 4 0 0 0,6 2 0 0 0,2-5 0 0 0,1-7 0 0 0,3-2 0 0 0,0 0 0 0 0,3 2 0 0 0,0 1 0 0 0,-3 6 0 0 0,2 3 0 0 0,-1 1 0 0 0,-2-5 0 0 0,-3-2 0 0 0,-6-2 0 0 0,1 1 0 0 0,1-4 0 0 0,-5-5 0 0 0,-1-1 0 0 0,0-2 0 0 0,-4-3 0 0 0,-4 1 0 0 0,-5 0 0 0 0,-3-3 0 0 0,-3-1 0 0 0,-6-7 0 0 0,-7-7 0 0 0,-6-2 0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21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19445 15965 16383 0 0,'-4'0'0'0'0,"-2"4"0"0"0,1 7 0 0 0,0 4 0 0 0,6 15 0 0 0,8 14 0 0 0,5 17 0 0 0,11 13 0 0 0,4 10 0 0 0,7 9 0 0 0,6 6 0 0 0,4 4 0 0 0,4-2 0 0 0,-3-10 0 0 0,0-11 0 0 0,-4-15 0 0 0,-5-18 0 0 0,-4-18 0 0 0,-4-18 0 0 0,-7-19 0 0 0,-2-18 0 0 0,-6-12 0 0 0,-9-14 0 0 0,-10-11 0 0 0,-14-8 0 0 0,-34-27 0 0 0,-26-11 0 0 0,-17 1 0 0 0,-2 9 0 0 0,12 18 0 0 0,15 18 0 0 0,16 23 0 0 0,16 24 0 0 0,20 23 0 0 0,17 24 0 0 0,18 15 0 0 0,18 18 0 0 0,22 15 0 0 0,19 12 0 0 0,18 8 0 0 0,15 1 0 0 0,3-12 0 0 0,-5-13 0 0 0,-12-15 0 0 0,-17-21 0 0 0,-23-22 0 0 0,-19-19 0 0 0,-17-17 0 0 0,-16-19 0 0 0,-17-20 0 0 0,-20-10 0 0 0,-21-15 0 0 0,-24-11 0 0 0,-20-3 0 0 0,-11-2 0 0 0,0 2 0 0 0,5 9 0 0 0,17 15 0 0 0,22 24 0 0 0,28 25 0 0 0,24 21 0 0 0,24 20 0 0 0,23 15 0 0 0,10 12 0 0 0,7 3 0 0 0,-1-3 0 0 0,-4-9 0 0 0,-5-9 0 0 0,-6-15 0 0 0,-3-13 0 0 0,1-19 0 0 0,9-25 0 0 0,6-16 0 0 0,8-12 0 0 0,8-11 0 0 0,3-4 0 0 0,-2 4 0 0 0,-7 13 0 0 0,-9 13 0 0 0,-17 22 0 0 0,-18 21 0 0 0,-20 23 0 0 0,-18 13 0 0 0,-13 14 0 0 0,-10 4 0 0 0,5 1 0 0 0,4-7 0 0 0,13-17 0 0 0,20-20 0 0 0,21-19 0 0 0,24-22 0 0 0,19-21 0 0 0,13-8 0 0 0,8-4 0 0 0,3 2 0 0 0,-11 5 0 0 0,-15 11 0 0 0,-11 16 0 0 0,-14 19 0 0 0,-12 19 0 0 0,-10 15 0 0 0,-10 7 0 0 0,-5 4 0 0 0,-2 4 0 0 0,6-2 0 0 0,6-5 0 0 0,8-5 0 0 0,15-4 0 0 0,11-4 0 0 0,9-1 0 0 0,0-7 0 0 0,-3-2 0 0 0,-5-4 0 0 0,-4-4 0 0 0,-5-10 0 0 0,3-3 0 0 0,-1-3 0 0 0,-1 5 0 0 0,-1 2 0 0 0,-2 5 0 0 0,-1 6 0 0 0,0 5 0 0 0,-1 4 0 0 0,-10 2 0 0 0,-10 3 0 0 0,-8 0 0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6T14:28:23.21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8573 16298 16383 0 0,'4'0'0'0'0,"6"0"0"0"0,6 0 0 0 0,4 0 0 0 0,8 0 0 0 0,4-5 0 0 0,0-1 0 0 0,0 1 0 0 0,-2-4 0 0 0,-1 0 0 0 0,-6 6 0 0 0,-6 7 0 0 0,-7 9 0 0 0,-9 0 0 0 0,-9 9 0 0 0,-8 8 0 0 0,-5 4 0 0 0,-4 4 0 0 0,-2 1 0 0 0,13-10 0 0 0,17-20 0 0 0,21-20 0 0 0,20-12 0 0 0,8-12 0 0 0,7 1 0 0 0,-2 1 0 0 0,-6 3 0 0 0,-7 5 0 0 0,-16 8 0 0 0,-17 11 0 0 0,-18 10 0 0 0,-23 19 0 0 0,-14 18 0 0 0,-13 15 0 0 0,-10 7 0 0 0,-3 7 0 0 0,7-1 0 0 0,14-7 0 0 0,10-14 0 0 0,17-16 0 0 0,16-12 0 0 0,18-20 0 0 0,21-13 0 0 0,17-14 0 0 0,9-6 0 0 0,4-2 0 0 0,4 0 0 0 0,-5 2 0 0 0,-8 6 0 0 0,-14 13 0 0 0,-18 17 0 0 0,-21 13 0 0 0,-25 16 0 0 0,-12 17 0 0 0,-13 12 0 0 0,-8 6 0 0 0,-2-1 0 0 0,4-2 0 0 0,12-7 0 0 0,21-19 0 0 0,29-24 0 0 0,25-19 0 0 0,17-17 0 0 0,13-5 0 0 0,4-3 0 0 0,1 5 0 0 0,-7 5 0 0 0,-10 12 0 0 0,-12 11 0 0 0,-19 13 0 0 0,-20 19 0 0 0,-14 15 0 0 0,-14 8 0 0 0,-11 4 0 0 0,-3 4 0 0 0,2 0 0 0 0,3-8 0 0 0,12-12 0 0 0,16-15 0 0 0,17-17 0 0 0,13-11 0 0 0,7-10 0 0 0,3-4 0 0 0,2 4 0 0 0,-6 8 0 0 0,-6 17 0 0 0,-8 9 0 0 0,-9 14 0 0 0,-5 14 0 0 0,-8 9 0 0 0,-1 0 0 0 0,-3-4 0 0 0,0-6 0 0 0,7-13 0 0 0,10-14 0 0 0,8-15 0 0 0,11-10 0 0 0,6-10 0 0 0,4-3 0 0 0,-1-5 0 0 0,-4 6 0 0 0,-8 8 0 0 0,-11 9 0 0 0,-7 12 0 0 0,-8 12 0 0 0,-2 5 0 0 0,-1 5 0 0 0,-2 0 0 0 0,5-7 0 0 0,8-9 0 0 0,13-13 0 0 0,8-9 0 0 0,5-10 0 0 0,2-3 0 0 0,-3 5 0 0 0,-7 7 0 0 0,-6 12 0 0 0,-10 13 0 0 0,-6 15 0 0 0,-6 9 0 0 0,-2 0 0 0 0,1-4 0 0 0,7-10 0 0 0,8-11 0 0 0,8-11 0 0 0,10-7 0 0 0,6-9 0 0 0,2-5 0 0 0,-4 3 0 0 0,-2 2 0 0 0,-6 6 0 0 0,-1 10 0 0 0,-4 8 0 0 0,0 4 0 0 0,-2 1 0 0 0,1 2 0 0 0,3-6 0 0 0,3-10 0 0 0,7-8 0 0 0,13-14 0 0 0,12-10 0 0 0,16-11 0 0 0,14-4 0 0 0,1-6 0 0 0,-3-1 0 0 0,-7 7 0 0 0,-11 4 0 0 0,-21 12 0 0 0,-16 17 0 0 0,-18 14 0 0 0,-13 12 0 0 0,-15 12 0 0 0,-4 7 0 0 0,3 5 0 0 0,1-5 0 0 0,8-12 0 0 0,16-14 0 0 0,16-21 0 0 0,19-17 0 0 0,11-20 0 0 0,15-12 0 0 0,11-5 0 0 0,1-3 0 0 0,-4 4 0 0 0,-13 17 0 0 0,-17 22 0 0 0,-15 24 0 0 0,-12 19 0 0 0,-13 9 0 0 0,-7 8 0 0 0,-2 0 0 0 0,1-2 0 0 0,5-14 0 0 0,7-15 0 0 0,17-19 0 0 0,18-13 0 0 0,14-16 0 0 0,13-11 0 0 0,7-7 0 0 0,0 2 0 0 0,-4 4 0 0 0,-13 7 0 0 0,-13 14 0 0 0,-13 15 0 0 0,-12 20 0 0 0,-14 16 0 0 0,-8 8 0 0 0,-2 8 0 0 0,-2 1 0 0 0,1-11 0 0 0,6-15 0 0 0,3-15 0 0 0,5-20 0 0 0,10-21 0 0 0,11-12 0 0 0,10-6 0 0 0,6-7 0 0 0,1 0 0 0 0,-9 1 0 0 0,-5 7 0 0 0,-8 10 0 0 0,-9 7 0 0 0,-10 12 0 0 0,-16 9 0 0 0,-10 9 0 0 0,-10 10 0 0 0,-9 5 0 0 0,-7 2 0 0 0,1 0 0 0 0,4-2 0 0 0,8-10 0 0 0,16-18 0 0 0,9-22 0 0 0,12-12 0 0 0,9-15 0 0 0,7-8 0 0 0,1-3 0 0 0,-4 7 0 0 0,1 13 0 0 0,-8 12 0 0 0,-9 16 0 0 0,-10 12 0 0 0,-7 12 0 0 0,-5 6 0 0 0,-8 5 0 0 0,-3 7 0 0 0,0 1 0 0 0,1 1 0 0 0,1-3 0 0 0,6-5 0 0 0,8-8 0 0 0,10-12 0 0 0,16-16 0 0 0,11-10 0 0 0,10-7 0 0 0,5-3 0 0 0,1-1 0 0 0,-6 4 0 0 0,-8 7 0 0 0,-12 7 0 0 0,-12 9 0 0 0,-10 11 0 0 0,-12 7 0 0 0,-7 6 0 0 0,-1 4 0 0 0,-1-3 0 0 0,6-4 0 0 0,7-6 0 0 0,7-5 0 0 0,2-3 0 0 0,2-3 0 0 0,3-1 0 0 0,-2 4 0 0 0,-4 1 0 0 0,0-1 0 0 0,-3 0 0 0 0,-11 3 0 0 0,-15 1 0 0 0,-1 3 0 0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8:21:49.7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25212 4778 16383 0 0,'-5'0'0'0'0,"-7"-5"0"0"0,-6-1 0 0 0,-5-6 0 0 0,-3 1 0 0 0,2-4 0 0 0,1 1 0 0 0,-2 3 0 0 0,0 8 0 0 0,-2 10 0 0 0,0 3 0 0 0,3 6 0 0 0,2 4 0 0 0,-2-1 0 0 0,5 2 0 0 0,0 1 0 0 0,-2 3 0 0 0,-2 1 0 0 0,-2 2 0 0 0,2 1 0 0 0,7 1 0 0 0,0-6 0 0 0,2-1 0 0 0,0 1 0 0 0,2 0 0 0 0,-3 2 0 0 0,-3-4 0 0 0,2-1 0 0 0,-2 2 0 0 0,-3 1 0 0 0,2 2 0 0 0,0 1 0 0 0,3 1 0 0 0,-1-4 0 0 0,2-1 0 0 0,-1-5 0 0 0,3 0 0 0 0,-3 2 0 0 0,-2 2 0 0 0,1 3 0 0 0,4 1 0 0 0,3 2 0 0 0,0 1 0 0 0,-5 1 0 0 0,2-1 0 0 0,-4 1 0 0 0,3 0 0 0 0,-3-6 0 0 0,-2-1 0 0 0,1 5 0 0 0,0 3 0 0 0,2 1 0 0 0,-1 0 0 0 0,-3 5 0 0 0,3 0 0 0 0,-2 0 0 0 0,3-2 0 0 0,0-2 0 0 0,1-2 0 0 0,5 0 0 0 0,2-2 0 0 0,4 1 0 0 0,2-2 0 0 0,2 1 0 0 0,0 0 0 0 0,1 0 0 0 0,0 0 0 0 0,-1 0 0 0 0,1 1 0 0 0,4-1 0 0 0,2 5 0 0 0,4 2 0 0 0,1-1 0 0 0,3 5 0 0 0,4-1 0 0 0,3-1 0 0 0,4-3 0 0 0,-3-1 0 0 0,4-3 0 0 0,-2-1 0 0 0,0 0 0 0 0,0 4 0 0 0,1 1 0 0 0,1 0 0 0 0,6-1 0 0 0,3-1 0 0 0,-1-2 0 0 0,4-6 0 0 0,1-2 0 0 0,-2 0 0 0 0,-2 1 0 0 0,-3 2 0 0 0,4-5 0 0 0,0 1 0 0 0,-2 0 0 0 0,4 2 0 0 0,0-3 0 0 0,4-1 0 0 0,-2 2 0 0 0,4 2 0 0 0,3 2 0 0 0,-2-3 0 0 0,2-2 0 0 0,3-3 0 0 0,2 0 0 0 0,-3 2 0 0 0,0 2 0 0 0,-3-2 0 0 0,0 0 0 0 0,2-3 0 0 0,2 0 0 0 0,-1-2 0 0 0,-1 0 0 0 0,2-1 0 0 0,-2 1 0 0 0,-1-1 0 0 0,-2-4 0 0 0,0 2 0 0 0,-3-1 0 0 0,-3-3 0 0 0,-4-3 0 0 0,2-1 0 0 0,0-2 0 0 0,3-2 0 0 0,4 0 0 0 0,5 0 0 0 0,-1-1 0 0 0,1-4 0 0 0,2-2 0 0 0,1 0 0 0 0,3-3 0 0 0,1 0 0 0 0,-4-4 0 0 0,-1-4 0 0 0,1-4 0 0 0,1-3 0 0 0,1-3 0 0 0,1-6 0 0 0,2-2 0 0 0,0 0 0 0 0,-5 1 0 0 0,0-4 0 0 0,-6 1 0 0 0,-5-4 0 0 0,-5 0 0 0 0,-3-2 0 0 0,-4 1 0 0 0,0-2 0 0 0,-2-4 0 0 0,0-2 0 0 0,0-4 0 0 0,1-1 0 0 0,0-2 0 0 0,-1-1 0 0 0,-3 0 0 0 0,-8 5 0 0 0,-6 1 0 0 0,-4 1 0 0 0,-5 3 0 0 0,-1 1 0 0 0,-2 3 0 0 0,0-1 0 0 0,0-2 0 0 0,0 2 0 0 0,-5-1 0 0 0,-1-3 0 0 0,0-3 0 0 0,-3 4 0 0 0,0-1 0 0 0,1 3 0 0 0,-2 0 0 0 0,0 3 0 0 0,-2 4 0 0 0,-5-1 0 0 0,2 1 0 0 0,-3-2 0 0 0,-2-4 0 0 0,-3 0 0 0 0,3-1 0 0 0,0-3 0 0 0,-6 3 0 0 0,-4 3 0 0 0,-2 5 0 0 0,1 4 0 0 0,0 3 0 0 0,-5 1 0 0 0,0 2 0 0 0,1 1 0 0 0,1 0 0 0 0,-3 4 0 0 0,0 2 0 0 0,-4 5 0 0 0,1-1 0 0 0,-3-1 0 0 0,-4 2 0 0 0,-3 0 0 0 0,-4-4 0 0 0,3 3 0 0 0,1 0 0 0 0,-2 2 0 0 0,-1-1 0 0 0,4-3 0 0 0,4 3 0 0 0,6 4 0 0 0,0-2 0 0 0,2 3 0 0 0,1 3 0 0 0,3-1 0 0 0,-2 0 0 0 0,-1 2 0 0 0,6-3 0 0 0,3 1 0 0 0,2 2 0 0 0,0 3 0 0 0,0 1 0 0 0,-1 2 0 0 0,-6 2 0 0 0,-2-5 0 0 0,0-2 0 0 0,-4 1 0 0 0,-6-3 0 0 0,1-1 0 0 0,2 2 0 0 0,3 2 0 0 0,4 2 0 0 0,2-4 0 0 0,3 1 0 0 0,0 0 0 0 0,1 7 0 0 0,1 4 0 0 0,-1 5 0 0 0,-4 2 0 0 0,-3 4 0 0 0,1-1 0 0 0,1 2 0 0 0,1 4 0 0 0,2-2 0 0 0,-5-4 0 0 0,0 1 0 0 0,0-3 0 0 0,2-2 0 0 0,2 1 0 0 0,0-1 0 0 0,7-2 0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8:21:49.7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23901 3314 16383 0 0,'-5'0'0'0'0,"-6"0"0"0"0,-12 5 0 0 0,-7 2 0 0 0,-13 4 0 0 0,-4 1 0 0 0,1 2 0 0 0,-2 5 0 0 0,3 4 0 0 0,3 3 0 0 0,0 2 0 0 0,1 1 0 0 0,-2 0 0 0 0,2 1 0 0 0,-3 5 0 0 0,1 2 0 0 0,-1 4 0 0 0,1 5 0 0 0,-2 0 0 0 0,-3 2 0 0 0,2-7 0 0 0,3-1 0 0 0,4-2 0 0 0,4 2 0 0 0,3 0 0 0 0,2 3 0 0 0,1-2 0 0 0,0 3 0 0 0,1-1 0 0 0,-1 2 0 0 0,1 3 0 0 0,-1 4 0 0 0,5 2 0 0 0,6 3 0 0 0,7-4 0 0 0,0-1 0 0 0,2 0 0 0 0,-3 3 0 0 0,1 5 0 0 0,-3-2 0 0 0,-3 0 0 0 0,0-2 0 0 0,-1 6 0 0 0,2 2 0 0 0,-1 0 0 0 0,2-1 0 0 0,-1 4 0 0 0,2 0 0 0 0,-2 4 0 0 0,3 0 0 0 0,2 3 0 0 0,-1 3 0 0 0,2 4 0 0 0,1-2 0 0 0,4 0 0 0 0,1-3 0 0 0,3-4 0 0 0,0-6 0 0 0,1-7 0 0 0,1 0 0 0 0,-1-5 0 0 0,6-2 0 0 0,1 1 0 0 0,4 1 0 0 0,6-4 0 0 0,0-5 0 0 0,1-1 0 0 0,4-2 0 0 0,-3 1 0 0 0,1 4 0 0 0,1-2 0 0 0,-2 2 0 0 0,6-3 0 0 0,-3-3 0 0 0,2 1 0 0 0,5 4 0 0 0,3 3 0 0 0,7 4 0 0 0,1-3 0 0 0,3 1 0 0 0,5 1 0 0 0,0 2 0 0 0,0 2 0 0 0,3 1 0 0 0,3-4 0 0 0,1-2 0 0 0,-3 2 0 0 0,-5-4 0 0 0,-2-1 0 0 0,3 2 0 0 0,-3 3 0 0 0,17 11 0 0 0,1 1 0 0 0,-3-2 0 0 0,-3-6 0 0 0,-6-7 0 0 0,-2-4 0 0 0,1-8 0 0 0,-3-6 0 0 0,0 1 0 0 0,2 0 0 0 0,3 5 0 0 0,2 0 0 0 0,8 5 0 0 0,2 3 0 0 0,0 0 0 0 0,0 2 0 0 0,-1 3 0 0 0,-2 2 0 0 0,-6-2 0 0 0,-2-6 0 0 0,-11-4 0 0 0,-2-6 0 0 0,2-7 0 0 0,-1-10 0 0 0,2-2 0 0 0,4 1 0 0 0,-1 3 0 0 0,-3 2 0 0 0,0-2 0 0 0,4 1 0 0 0,8 1 0 0 0,5 2 0 0 0,2 2 0 0 0,0 2 0 0 0,0 0 0 0 0,5 1 0 0 0,0-4 0 0 0,-2-2 0 0 0,-5 0 0 0 0,-5 2 0 0 0,0 1 0 0 0,-1 1 0 0 0,6 1 0 0 0,-2 1 0 0 0,3 0 0 0 0,2 0 0 0 0,5 1 0 0 0,1-1 0 0 0,-2-4 0 0 0,-1-3 0 0 0,2-3 0 0 0,4-2 0 0 0,1-3 0 0 0,-3 2 0 0 0,17-3 0 0 0,3-3 0 0 0,-3-4 0 0 0,3-2 0 0 0,1-2 0 0 0,1-2 0 0 0,3 0 0 0 0,7-1 0 0 0,0 1 0 0 0,2-1 0 0 0,5 1 0 0 0,-3-1 0 0 0,2-4 0 0 0,1-2 0 0 0,-2 1 0 0 0,-10-4 0 0 0,-1 0 0 0 0,8-4 0 0 0,0-3 0 0 0,-1-5 0 0 0,-4-4 0 0 0,-9-1 0 0 0,-10-2 0 0 0,-3-1 0 0 0,-5-5 0 0 0,0-2 0 0 0,-7 1 0 0 0,0 1 0 0 0,-1 2 0 0 0,4-3 0 0 0,0-2 0 0 0,-7-3 0 0 0,-8 1 0 0 0,-4-4 0 0 0,20-19 0 0 0,3-8 0 0 0,-5-8 0 0 0,-5 0 0 0 0,-2 4 0 0 0,-3-1 0 0 0,-4-2 0 0 0,-3-2 0 0 0,-4 1 0 0 0,-5 0 0 0 0,-10-1 0 0 0,-9-3 0 0 0,-10 4 0 0 0,-5 0 0 0 0,-6-2 0 0 0,-1-2 0 0 0,-2-1 0 0 0,0-2 0 0 0,0-1 0 0 0,1 0 0 0 0,0-11 0 0 0,0-3 0 0 0,-4 0 0 0 0,-2 8 0 0 0,-4 4 0 0 0,0 3 0 0 0,-4 1 0 0 0,-4 5 0 0 0,-4 1 0 0 0,-2-1 0 0 0,-3-1 0 0 0,-1 7 0 0 0,-6 2 0 0 0,-1-1 0 0 0,-1 0 0 0 0,2 4 0 0 0,2 4 0 0 0,-4 2 0 0 0,0-2 0 0 0,-4-1 0 0 0,0 1 0 0 0,-3 2 0 0 0,6 2 0 0 0,0-4 0 0 0,1-1 0 0 0,2 1 0 0 0,2 2 0 0 0,1 1 0 0 0,-3 2 0 0 0,-1 0 0 0 0,-4 1 0 0 0,4 6 0 0 0,-1 2 0 0 0,0-1 0 0 0,-3-1 0 0 0,-4-7 0 0 0,-1-3 0 0 0,-2 5 0 0 0,2 1 0 0 0,-1 2 0 0 0,-3-6 0 0 0,2-2 0 0 0,-1 5 0 0 0,-3 7 0 0 0,-1 2 0 0 0,-3 0 0 0 0,-2 3 0 0 0,-1-1 0 0 0,-5 3 0 0 0,-3-1 0 0 0,6 7 0 0 0,-2 1 0 0 0,-1 0 0 0 0,1-2 0 0 0,-5 0 0 0 0,5-4 0 0 0,-2 2 0 0 0,0-4 0 0 0,0 7 0 0 0,-3 5 0 0 0,5 3 0 0 0,-3 1 0 0 0,-4-4 0 0 0,-1-1 0 0 0,-3 0 0 0 0,-5 5 0 0 0,-3 4 0 0 0,-3 0 0 0 0,2 0 0 0 0,-4-1 0 0 0,-2 4 0 0 0,-2 0 0 0 0,-5 5 0 0 0,-1 0 0 0 0,-4-3 0 0 0,-1-2 0 0 0,-2 3 0 0 0,1-1 0 0 0,3-2 0 0 0,-1-2 0 0 0,-4 3 0 0 0,6 0 0 0 0,-1 4 0 0 0,-2 4 0 0 0,5 0 0 0 0,-1 2 0 0 0,2 3 0 0 0,-4 3 0 0 0,6 2 0 0 0,4 1 0 0 0,1 2 0 0 0,1-5 0 0 0,11-1 0 0 0,8 0 0 0 0,6 2 0 0 0,3 1 0 0 0,2 1 0 0 0,5 6 0 0 0,8 2 0 0 0,5 0 0 0 0,0-1 0 0 0,1-1 0 0 0,-3 4 0 0 0,-3 0 0 0 0,-6-1 0 0 0,-3-2 0 0 0,-3-2 0 0 0,-7 4 0 0 0,-2 1 0 0 0,-6-2 0 0 0,5-1 0 0 0,3 3 0 0 0,8 1 0 0 0,3-2 0 0 0,11 3 0 0 0,6 5 0 0 0,11 10 0 0 0,8 11 0 0 0,7 3 0 0 0,6-4 0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8:21:49.7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25353 6116 16383 0 0,'-5'0'0'0'0,"-7"0"0"0"0,-1-4 0 0 0,2-8 0 0 0,2-6 0 0 0,3-5 0 0 0,3-3 0 0 0,1-3 0 0 0,2-1 0 0 0,0-1 0 0 0,6 6 0 0 0,1 1 0 0 0,4 5 0 0 0,7 6 0 0 0,3 5 0 0 0,5 9 0 0 0,1 9 0 0 0,3 8 0 0 0,0 1 0 0 0,-5 2 0 0 0,-1 3 0 0 0,-1-4 0 0 0,-3 1 0 0 0,-6 1 0 0 0,1 3 0 0 0,1 1 0 0 0,5 1 0 0 0,-3 2 0 0 0,-4 0 0 0 0,-4-10 0 0 0,1-7 0 0 0,-1-17 0 0 0,-3-12 0 0 0,3-12 0 0 0,5-13 0 0 0,-1-8 0 0 0,3 0 0 0 0,-2 2 0 0 0,1 10 0 0 0,4 7 0 0 0,3 8 0 0 0,2 8 0 0 0,-2 12 0 0 0,-1 6 0 0 0,1 8 0 0 0,-4 6 0 0 0,-4 6 0 0 0,-5 4 0 0 0,0 2 0 0 0,-1 2 0 0 0,-2 4 0 0 0,-2 3 0 0 0,2-7 0 0 0,1-12 0 0 0,4-15 0 0 0,4-13 0 0 0,5-15 0 0 0,-1-9 0 0 0,1-3 0 0 0,2-5 0 0 0,1-2 0 0 0,-2 3 0 0 0,-1 7 0 0 0,-3 5 0 0 0,-6 12 0 0 0,1 14 0 0 0,3 6 0 0 0,-1 9 0 0 0,-3 6 0 0 0,-4 6 0 0 0,2 2 0 0 0,-1 3 0 0 0,-2 6 0 0 0,-2 1 0 0 0,-2 0 0 0 0,-1-2 0 0 0,-2-1 0 0 0,0-2 0 0 0,5-7 0 0 0,11-6 0 0 0,8-8 0 0 0,15-10 0 0 0,6-5 0 0 0,0-7 0 0 0,2-7 0 0 0,3 0 0 0 0,-6 3 0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8:21:49.70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27072 7567 16383 0 0,'0'5'0'0'0,"0"7"0"0"0,0 6 0 0 0,0 4 0 0 0,0 5 0 0 0,0 2 0 0 0,0 1 0 0 0,0 0 0 0 0,0 1 0 0 0,0-1 0 0 0,0 0 0 0 0,0 0 0 0 0,0-1 0 0 0,0 1 0 0 0,0-1 0 0 0,0 0 0 0 0,0 0 0 0 0,0 1 0 0 0,0-1 0 0 0,0 0 0 0 0,0-10 0 0 0,-5-13 0 0 0,-1-12 0 0 0,0-11 0 0 0,0-7 0 0 0,3-4 0 0 0,-4 2 0 0 0,-1 1 0 0 0,1-1 0 0 0,2 0 0 0 0,2-6 0 0 0,1-3 0 0 0,6 0 0 0 0,2 1 0 0 0,0 1 0 0 0,5 2 0 0 0,-1 0 0 0 0,4 6 0 0 0,-1 3 0 0 0,3 4 0 0 0,-2 0 0 0 0,2 4 0 0 0,3 4 0 0 0,-2 9 0 0 0,2 4 0 0 0,-3 7 0 0 0,1 1 0 0 0,3 5 0 0 0,2 3 0 0 0,3 0 0 0 0,-3 1 0 0 0,-5 2 0 0 0,-5 2 0 0 0,-1 2 0 0 0,-1 2 0 0 0,-3 1 0 0 0,-2 0 0 0 0,3-4 0 0 0,-1-2 0 0 0,0 0 0 0 0,3 2 0 0 0,-1 1 0 0 0,-1 1 0 0 0,-2 1 0 0 0,-2 1 0 0 0,3-5 0 0 0,6-6 0 0 0,5-7 0 0 0,4-4 0 0 0,4-4 0 0 0,3-3 0 0 0,0-6 0 0 0,2-1 0 0 0,-6-6 0 0 0,-6-5 0 0 0,-2 1 0 0 0,1-2 0 0 0,3-3 0 0 0,-3 3 0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8:21:49.7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27072 7710 16383 0 0,'-5'-5'0'0'0,"-6"-2"0"0"0,-2-4 0 0 0,2-6 0 0 0,2-4 0 0 0,3-5 0 0 0,3 4 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7328 15685 16383 0 0,'0'-5'0'0'0,"0"-5"0"0"0,-4-10 0 0 0,-2-11 0 0 0,1-8 0 0 0,0-7 0 0 0,2 0 0 0 0,5 12 0 0 0,8 17 0 0 0,9 20 0 0 0,12 18 0 0 0,4 18 0 0 0,1 17 0 0 0,-6 3 0 0 0,1-1 0 0 0,0-13 0 0 0,-6-19 0 0 0,-7-19 0 0 0,-2-19 0 0 0,1-17 0 0 0,1-7 0 0 0,-1-2 0 0 0,-1 5 0 0 0,3 13 0 0 0,6 14 0 0 0,4 12 0 0 0,1 11 0 0 0,0 5 0 0 0,-1 4 0 0 0,-1 3 0 0 0,-1-5 0 0 0,0-6 0 0 0,-1-6 0 0 0,0-9 0 0 0,0-6 0 0 0,-4-2 0 0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8:21:49.7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27194 7712 16383 0 0,'0'-5'0'0'0,"-5"-2"0"0"0,-1-4 0 0 0,-5-1 0 0 0,-6-3 0 0 0,-5 1 0 0 0,2-2 0 0 0,-1 2 0 0 0,-2-2 0 0 0,-2 2 0 0 0,-2 8 0 0 0,-1 5 0 0 0,5 3 0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08:21:49.7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19844 12859 16383 0 0,'0'0'0'0'0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3:49:15.53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12462 6985 16383 0 0,'0'0'0'0'0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21601 12649 16383 0 0,'0'-5'0'0'0,"-9"8"0"0"0,-3 8 0 0 0,0 7 0 0 0,-6 27 0 0 0,-6 11 0 0 0,3 0 0 0 0,3-4 0 0 0,2-12 0 0 0,2-3 0 0 0,0 2 0 0 0,2 2 0 0 0,2 0 0 0 0,5-4 0 0 0,-3-2 0 0 0,0 1 0 0 0,-3 4 0 0 0,-4 4 0 0 0,-4 0 0 0 0,-3-4 0 0 0,-3-4 0 0 0,3-3 0 0 0,0 1 0 0 0,5 5 0 0 0,0 9 0 0 0,3 1 0 0 0,4-3 0 0 0,4-1 0 0 0,2 6 0 0 0,3 4 0 0 0,-4 1 0 0 0,0-4 0 0 0,0-7 0 0 0,1-1 0 0 0,-4-4 0 0 0,1 14 0 0 0,0 3 0 0 0,2-5 0 0 0,2-5 0 0 0,1-7 0 0 0,1-6 0 0 0,1-3 0 0 0,0-4 0 0 0,0 0 0 0 0,1-1 0 0 0,-1-1 0 0 0,0 1 0 0 0,0 4 0 0 0,1 3 0 0 0,-1-1 0 0 0,0-1 0 0 0,0-1 0 0 0,0-1 0 0 0,0-1 0 0 0,0 0 0 0 0,0-1 0 0 0,0-1 0 0 0,0 1 0 0 0,0 0 0 0 0,0-1 0 0 0,0 5 0 0 0,0 2 0 0 0,0 0 0 0 0,0-2 0 0 0,0 4 0 0 0,0 0 0 0 0,-5-1 0 0 0,-1-2 0 0 0,0-2 0 0 0,1-1 0 0 0,2-2 0 0 0,1 0 0 0 0,1 0 0 0 0,1 0 0 0 0,-5-1 0 0 0,-1 1 0 0 0,1 4 0 0 0,-4 2 0 0 0,-1-1 0 0 0,-2 0 0 0 0,0-2 0 0 0,3-1 0 0 0,-2 3 0 0 0,0 2 0 0 0,3 3 0 0 0,3 0 0 0 0,1 4 0 0 0,-2-7 0 0 0,-1-3 0 0 0,2 2 0 0 0,-4 4 0 0 0,0 1 0 0 0,2-2 0 0 0,1-3 0 0 0,-2 3 0 0 0,0 0 0 0 0,-3-7 0 0 0,0-3 0 0 0,2-2 0 0 0,3 0 0 0 0,2 0 0 0 0,2 1 0 0 0,1 0 0 0 0,-4 1 0 0 0,-1 1 0 0 0,1-1 0 0 0,1 6 0 0 0,1 1 0 0 0,1 0 0 0 0,1-2 0 0 0,1 0 0 0 0,0-2 0 0 0,0-1 0 0 0,0 3 0 0 0,1 2 0 0 0,-1 0 0 0 0,0-2 0 0 0,0-1 0 0 0,0-1 0 0 0,-4-2 0 0 0,-3 1 0 0 0,2-2 0 0 0,0 1 0 0 0,2 0 0 0 0,1-1 0 0 0,0 1 0 0 0,2 0 0 0 0,0-1 0 0 0,0 1 0 0 0,0 0 0 0 0,1 0 0 0 0,-1 0 0 0 0,0 0 0 0 0,0-1 0 0 0,0 1 0 0 0,0 0 0 0 0,0 0 0 0 0,0 0 0 0 0,0 0 0 0 0,0 0 0 0 0,0-1 0 0 0,5-3 0 0 0,5-3 0 0 0,7-3 0 0 0,4-1 0 0 0,3-3 0 0 0,3-3 0 0 0,0-4 0 0 0,6-3 0 0 0,1-2 0 0 0,4 4 0 0 0,1 1 0 0 0,2-1 0 0 0,3-1 0 0 0,4-2 0 0 0,2 0 0 0 0,7-1 0 0 0,-2-1 0 0 0,-1 0 0 0 0,-1 0 0 0 0,5 0 0 0 0,1-5 0 0 0,0-1 0 0 0,3 0 0 0 0,1 1 0 0 0,3 2 0 0 0,0 1 0 0 0,-3 0 0 0 0,-3 2 0 0 0,3 0 0 0 0,-1 5 0 0 0,-2 1 0 0 0,-6 0 0 0 0,1 4 0 0 0,1-1 0 0 0,-1-1 0 0 0,5 3 0 0 0,-4-2 0 0 0,3 4 0 0 0,0-2 0 0 0,-1-1 0 0 0,3-4 0 0 0,2 3 0 0 0,-3-1 0 0 0,4-2 0 0 0,4-1 0 0 0,-1 3 0 0 0,3-1 0 0 0,2 0 0 0 0,-1-3 0 0 0,1-1 0 0 0,-3-1 0 0 0,0-1 0 0 0,3-1 0 0 0,-2-5 0 0 0,0-1 0 0 0,-1 0 0 0 0,0 1 0 0 0,2-3 0 0 0,-1-1 0 0 0,0 2 0 0 0,3 2 0 0 0,2 2 0 0 0,-2 1 0 0 0,-5 1 0 0 0,0 1 0 0 0,-2 0 0 0 0,-4 1 0 0 0,-3-1 0 0 0,-2 0 0 0 0,-2 0 0 0 0,-1 1 0 0 0,-1-1 0 0 0,-4 0 0 0 0,2 0 0 0 0,3 0 0 0 0,5 0 0 0 0,2-5 0 0 0,-1-1 0 0 0,-1 0 0 0 0,4 2 0 0 0,-1 0 0 0 0,-1 2 0 0 0,-7 1 0 0 0,-7 1 0 0 0,-4 4 0 0 0,1 2 0 0 0,2 1 0 0 0,-2 2 0 0 0,4 1 0 0 0,0 2 0 0 0,0 0 0 0 0,1-2 0 0 0,6-4 0 0 0,8 3 0 0 0,-3 0 0 0 0,2-3 0 0 0,4-1 0 0 0,5-2 0 0 0,-5-2 0 0 0,0 0 0 0 0,2-1 0 0 0,-1 0 0 0 0,2-1 0 0 0,-7 1 0 0 0,0 4 0 0 0,4 2 0 0 0,3 0 0 0 0,0-2 0 0 0,2-5 0 0 0,-3-3 0 0 0,2-1 0 0 0,-3 1 0 0 0,-3 1 0 0 0,-3 1 0 0 0,-4 0 0 0 0,-1 2 0 0 0,-2-1 0 0 0,-5 1 0 0 0,2 1 0 0 0,3-1 0 0 0,0 0 0 0 0,5 0 0 0 0,-3 0 0 0 0,-2 0 0 0 0,0 0 0 0 0,-2 0 0 0 0,-4 0 0 0 0,-1 5 0 0 0,0 1 0 0 0,2 0 0 0 0,1-2 0 0 0,-3 0 0 0 0,-5-2 0 0 0,-5-1 0 0 0,-4-1 0 0 0,-4 0 0 0 0,-1 0 0 0 0,-2 0 0 0 0,-5-5 0 0 0,-1-1 0 0 0,-4-5 0 0 0,-1-9 0 0 0,-2-6 0 0 0,1-3 0 0 0,2-5 0 0 0,-1-7 0 0 0,-3-5 0 0 0,1 0 0 0 0,-2 0 0 0 0,-3-3 0 0 0,-2-1 0 0 0,-3-6 0 0 0,-6 2 0 0 0,-3 1 0 0 0,0-4 0 0 0,1-2 0 0 0,1-4 0 0 0,1 3 0 0 0,2 0 0 0 0,0-5 0 0 0,1-1 0 0 0,0-2 0 0 0,1 6 0 0 0,-1 0 0 0 0,0 0 0 0 0,0-1 0 0 0,0-1 0 0 0,0 7 0 0 0,5 4 0 0 0,1 2 0 0 0,0 0 0 0 0,-2 0 0 0 0,0-1 0 0 0,-2 4 0 0 0,-1 2 0 0 0,-5 3 0 0 0,-2 0 0 0 0,0-2 0 0 0,1-6 0 0 0,-3-9 0 0 0,-1-4 0 0 0,-2 1 0 0 0,-1 2 0 0 0,-1 1 0 0 0,0 8 0 0 0,3 2 0 0 0,3 1 0 0 0,3 5 0 0 0,2 0 0 0 0,1-2 0 0 0,1 3 0 0 0,1 0 0 0 0,-1-3 0 0 0,5-2 0 0 0,2-2 0 0 0,4-2 0 0 0,0 4 0 0 0,2 0 0 0 0,0 0 0 0 0,2-2 0 0 0,-2 0 0 0 0,2-2 0 0 0,2 3 0 0 0,-1 2 0 0 0,2-6 0 0 0,1-2 0 0 0,-2-1 0 0 0,-4-1 0 0 0,0 10 0 0 0,-1 4 0 0 0,-4-1 0 0 0,-3-1 0 0 0,3-2 0 0 0,-1-3 0 0 0,4-1 0 0 0,4 3 0 0 0,4 0 0 0 0,-1 0 0 0 0,1-1 0 0 0,2-2 0 0 0,-3 3 0 0 0,0 6 0 0 0,-2 5 0 0 0,-5 4 0 0 0,-4 4 0 0 0,-3 1 0 0 0,-7 2 0 0 0,-7 0 0 0 0,-7 0 0 0 0,-5 0 0 0 0,-3 0 0 0 0,-2 4 0 0 0,3 2 0 0 0,2 4 0 0 0,0-1 0 0 0,-2 4 0 0 0,0-1 0 0 0,-1 2 0 0 0,-1-2 0 0 0,-1 2 0 0 0,1-2 0 0 0,-6 2 0 0 0,-1-2 0 0 0,0 2 0 0 0,-3-3 0 0 0,-5 3 0 0 0,0 2 0 0 0,-2 3 0 0 0,-3 4 0 0 0,2 1 0 0 0,-5 1 0 0 0,-4 1 0 0 0,-2 1 0 0 0,-5 4 0 0 0,3 2 0 0 0,-2-1 0 0 0,-6-1 0 0 0,-4 3 0 0 0,-1 0 0 0 0,-1-1 0 0 0,-7-2 0 0 0,-4-2 0 0 0,-2-1 0 0 0,-5 4 0 0 0,-5-5 0 0 0,-1-1 0 0 0,2-2 0 0 0,-1 1 0 0 0,2-1 0 0 0,-2 1 0 0 0,1-5 0 0 0,3 0 0 0 0,3 0 0 0 0,3-3 0 0 0,1-1 0 0 0,7 2 0 0 0,1-2 0 0 0,1 0 0 0 0,-1 3 0 0 0,3-4 0 0 0,0 2 0 0 0,-2 1 0 0 0,-6-2 0 0 0,2 1 0 0 0,-1 1 0 0 0,1 3 0 0 0,-6 2 0 0 0,3 1 0 0 0,-3 1 0 0 0,-1 1 0 0 0,0 1 0 0 0,-4-1 0 0 0,-4 1 0 0 0,3-1 0 0 0,0-4 0 0 0,1-2 0 0 0,6 0 0 0 0,9 1 0 0 0,7 2 0 0 0,7-4 0 0 0,8 0 0 0 0,4 1 0 0 0,6 1 0 0 0,5-2 0 0 0,0-6 0 0 0,2 0 0 0 0,2-2 0 0 0,-3 1 0 0 0,-4-1 0 0 0,-4 1 0 0 0,-4-1 0 0 0,2 2 0 0 0,-1 3 0 0 0,-1-1 0 0 0,-2 1 0 0 0,-2 3 0 0 0,0-3 0 0 0,-1 1 0 0 0,-1 1 0 0 0,-4 3 0 0 0,-2 2 0 0 0,0 1 0 0 0,6 2 0 0 0,3-5 0 0 0,0 0 0 0 0,1-1 0 0 0,-1 2 0 0 0,4 1 0 0 0,6 1 0 0 0,4 1 0 0 0,0 1 0 0 0,-3 0 0 0 0,-4 0 0 0 0,-3 0 0 0 0,-3-4 0 0 0,-2-2 0 0 0,-2 0 0 0 0,0 2 0 0 0,-5 0 0 0 0,-2 2 0 0 0,1 1 0 0 0,1-4 0 0 0,7-1 0 0 0,2 1 0 0 0,5 0 0 0 0,7 2 0 0 0,4-3 0 0 0,-1-1 0 0 0,-4 1 0 0 0,-4 1 0 0 0,-4 2 0 0 0,2 1 0 0 0,-2 1 0 0 0,4 1 0 0 0,4 0 0 0 0,0 0 0 0 0,1 1 0 0 0,4-1 0 0 0,-3 0 0 0 0,1 0 0 0 0,-2 0 0 0 0,0 0 0 0 0,-2 0 0 0 0,1 0 0 0 0,2 0 0 0 0,4 0 0 0 0,2 0 0 0 0,11 0 0 0 0,14 0 0 0 0,7 0 0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4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24766 15558 16383 0 0,'0'-5'0'0'0,"-4"-1"0"0"0,-2 5 0 0 0,-5 2 0 0 0,0 6 0 0 0,2 6 0 0 0,3 6 0 0 0,1 4 0 0 0,3 2 0 0 0,1 2 0 0 0,0 1 0 0 0,2 0 0 0 0,-1 0 0 0 0,1 0 0 0 0,-6 0 0 0 0,0-1 0 0 0,-1 0 0 0 0,1 0 0 0 0,2 0 0 0 0,1-1 0 0 0,1 1 0 0 0,5-5 0 0 0,2-1 0 0 0,0 0 0 0 0,-1 1 0 0 0,-1 2 0 0 0,-2 1 0 0 0,-1 0 0 0 0,4-3 0 0 0,6-6 0 0 0,5 0 0 0 0,5-4 0 0 0,3-4 0 0 0,2-3 0 0 0,2-2 0 0 0,0-2 0 0 0,0-1 0 0 0,-1-5 0 0 0,1-2 0 0 0,-1 1 0 0 0,5 1 0 0 0,1 1 0 0 0,4 2 0 0 0,1 0 0 0 0,-2 2 0 0 0,2 0 0 0 0,17 0 0 0 0,5 0 0 0 0,14 5 0 0 0,-1 2 0 0 0,-8-1 0 0 0,-10-2 0 0 0,-11 0 0 0 0,-7-2 0 0 0,-2-1 0 0 0,-2-1 0 0 0,-1 5 0 0 0,-3 1 0 0 0,-1-1 0 0 0,0 0 0 0 0,3-2 0 0 0,43 3 0 0 0,12 6 0 0 0,39 5 0 0 0,47 4 0 0 0,50 3 0 0 0,64 2 0 0 0,-12 2 0 0 0,-6-5 0 0 0,-41-1 0 0 0,-53-5 0 0 0,-52-5 0 0 0,-43-4 0 0 0,-24-4 0 0 0,-14-3 0 0 0,-4-1 0 0 0,1-1 0 0 0,7 0 0 0 0,6 0 0 0 0,2 1 0 0 0,3-1 0 0 0,-5 1 0 0 0,-6 0 0 0 0,-6 0 0 0 0,22 4 0 0 0,5 2 0 0 0,-22 0 0 0 0,-27-6 0 0 0,-18-3 0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4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24818 15505 16383 0 0,'4'0'0'0'0,"7"-5"0"0"0,6-1 0 0 0,4 1 0 0 0,3 0 0 0 0,3 2 0 0 0,0 1 0 0 0,1 0 0 0 0,0 2 0 0 0,0 0 0 0 0,0 0 0 0 0,-1 0 0 0 0,0 1 0 0 0,0-1 0 0 0,0 0 0 0 0,4 0 0 0 0,2 0 0 0 0,4 0 0 0 0,1 0 0 0 0,-2 0 0 0 0,2 0 0 0 0,-1 0 0 0 0,3 0 0 0 0,-1 0 0 0 0,-3 0 0 0 0,2 0 0 0 0,-1 0 0 0 0,2 0 0 0 0,4 0 0 0 0,-1 0 0 0 0,1 0 0 0 0,-6 5 0 0 0,-1 1 0 0 0,4 0 0 0 0,-2-2 0 0 0,3 0 0 0 0,3-2 0 0 0,-2-1 0 0 0,-2 4 0 0 0,-5 1 0 0 0,-2-1 0 0 0,-4 0 0 0 0,-1-2 0 0 0,-1-1 0 0 0,4-1 0 0 0,1-1 0 0 0,0 0 0 0 0,3 0 0 0 0,6 4 0 0 0,-1 2 0 0 0,-2-1 0 0 0,-2 0 0 0 0,1-2 0 0 0,3-1 0 0 0,0-1 0 0 0,-2 0 0 0 0,1-1 0 0 0,3 4 0 0 0,4 2 0 0 0,-2 0 0 0 0,1-2 0 0 0,-2-1 0 0 0,-5-1 0 0 0,2-1 0 0 0,-3 0 0 0 0,2-1 0 0 0,-1-1 0 0 0,2 1 0 0 0,-1 0 0 0 0,2 0 0 0 0,-2 0 0 0 0,2 4 0 0 0,-1 2 0 0 0,-3 0 0 0 0,-4-1 0 0 0,-2-2 0 0 0,-2-1 0 0 0,3-1 0 0 0,0 0 0 0 0,5-1 0 0 0,0-1 0 0 0,3 1 0 0 0,-1 0 0 0 0,-2 0 0 0 0,-3 0 0 0 0,-3-1 0 0 0,-2 1 0 0 0,-1 0 0 0 0,3 5 0 0 0,2 1 0 0 0,-1 0 0 0 0,3-2 0 0 0,1 0 0 0 0,-1-2 0 0 0,2-1 0 0 0,-1-1 0 0 0,3 0 0 0 0,0 5 0 0 0,-3 1 0 0 0,2-1 0 0 0,-1 0 0 0 0,-2-2 0 0 0,-3-1 0 0 0,-2-1 0 0 0,-1-1 0 0 0,-2 0 0 0 0,4 0 0 0 0,2 0 0 0 0,-1 0 0 0 0,-1-1 0 0 0,-1-3 0 0 0,-10-3 0 0 0,-9 2 0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24739 15455 16383 0 0,'-4'0'0'0'0,"-7"0"0"0"0,-5 0 0 0 0,-6 0 0 0 0,-2 0 0 0 0,-2-4 0 0 0,-2-2 0 0 0,0 0 0 0 0,-5 1 0 0 0,0 2 0 0 0,4-4 0 0 0,3 0 0 0 0,1 1 0 0 0,1 1 0 0 0,-1 2 0 0 0,0 1 0 0 0,-1 1 0 0 0,0 1 0 0 0,-5 0 0 0 0,-2 0 0 0 0,0 1 0 0 0,2-1 0 0 0,-4 0 0 0 0,0 0 0 0 0,1 0 0 0 0,-2 1 0 0 0,-1-1 0 0 0,3 0 0 0 0,-3 0 0 0 0,0-1 0 0 0,3 1 0 0 0,2 0 0 0 0,1 0 0 0 0,3 0 0 0 0,0 0 0 0 0,1 0 0 0 0,-4 0 0 0 0,-1 0 0 0 0,0 0 0 0 0,0-4 0 0 0,2-2 0 0 0,2 0 0 0 0,-5 1 0 0 0,0 2 0 0 0,0 1 0 0 0,-3-4 0 0 0,0 0 0 0 0,2 0 0 0 0,1 2 0 0 0,3 0 0 0 0,1 3 0 0 0,1 0 0 0 0,1 0 0 0 0,1 2 0 0 0,-1-1 0 0 0,-4 0 0 0 0,-1 0 0 0 0,-1 1 0 0 0,2-1 0 0 0,1 0 0 0 0,-3 0 0 0 0,-1 0 0 0 0,0 0 0 0 0,-2 0 0 0 0,0 0 0 0 0,2 0 0 0 0,1 0 0 0 0,3 0 0 0 0,1 0 0 0 0,2 0 0 0 0,0-5 0 0 0,0-1 0 0 0,-4 0 0 0 0,-2 2 0 0 0,1 0 0 0 0,-4 2 0 0 0,0 1 0 0 0,2 1 0 0 0,1 0 0 0 0,-2 0 0 0 0,0 0 0 0 0,-3 0 0 0 0,0-4 0 0 0,-2-2 0 0 0,0 0 0 0 0,4 2 0 0 0,-2 1 0 0 0,0 0 0 0 0,4 2 0 0 0,1 1 0 0 0,3 0 0 0 0,2 0 0 0 0,0 0 0 0 0,2 1 0 0 0,-1-1 0 0 0,1 0 0 0 0,0 0 0 0 0,-1 0 0 0 0,0 0 0 0 0,1 0 0 0 0,-1 0 0 0 0,0 0 0 0 0,0 0 0 0 0,-4 0 0 0 0,-2-5 0 0 0,0-1 0 0 0,2 1 0 0 0,1 0 0 0 0,1 2 0 0 0,1 1 0 0 0,0-4 0 0 0,1-1 0 0 0,1 2 0 0 0,-1 0 0 0 0,1 2 0 0 0,-1 1 0 0 0,0 1 0 0 0,1 1 0 0 0,-1 0 0 0 0,0 0 0 0 0,0-4 0 0 0,9-2 0 0 0,17 1 0 0 0,18 0 0 0 0,6 2 0 0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21167 14208 16383 0 0,'0'-4'0'0'0,"4"-2"0"0"0,7 0 0 0 0,10 6 0 0 0,6 3 0 0 0,3 0 0 0 0,6 1 0 0 0,1-1 0 0 0,3-1 0 0 0,0-1 0 0 0,-2 0 0 0 0,0-1 0 0 0,5 0 0 0 0,7 0 0 0 0,0 0 0 0 0,1 0 0 0 0,-3 0 0 0 0,-7-1 0 0 0,1 1 0 0 0,-4 0 0 0 0,-3 0 0 0 0,6 0 0 0 0,6 5 0 0 0,3 1 0 0 0,2 0 0 0 0,2-2 0 0 0,-3 0 0 0 0,2-2 0 0 0,2-1 0 0 0,-4-1 0 0 0,-1 0 0 0 0,-5 0 0 0 0,-1 0 0 0 0,-4 0 0 0 0,-3-1 0 0 0,-4 1 0 0 0,-3 0 0 0 0,12 0 0 0 0,26 0 0 0 0,6 0 0 0 0,18 5 0 0 0,30 1 0 0 0,25 0 0 0 0,21-2 0 0 0,-14 0 0 0 0,-1-2 0 0 0,5-1 0 0 0,-20-1 0 0 0,-1 0 0 0 0,-19 5 0 0 0,-3 0 0 0 0,-16 1 0 0 0,-20-2 0 0 0,-20 0 0 0 0,-14-2 0 0 0,-11-1 0 0 0,-6-1 0 0 0,-4 0 0 0 0,17-5 0 0 0,11-1 0 0 0,1 0 0 0 0,-4 6 0 0 0,-10 7 0 0 0,-12 7 0 0 0,-11 6 0 0 0,-7 4 0 0 0,-6 2 0 0 0,-4 7 0 0 0,-5 1 0 0 0,-11 50 0 0 0,-3 34 0 0 0,2 1 0 0 0,4-15 0 0 0,4-20 0 0 0,0-21 0 0 0,1-16 0 0 0,3-11 0 0 0,1-8 0 0 0,3-3 0 0 0,0-2 0 0 0,2 0 0 0 0,0 0 0 0 0,1 1 0 0 0,-1 2 0 0 0,-4 0 0 0 0,-6 0 0 0 0,-2 1 0 0 0,2 0 0 0 0,2 0 0 0 0,2 0 0 0 0,3-5 0 0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4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21623 14288 16383 0 0,'-5'0'0'0'0,"-5"5"0"0"0,-7 5 0 0 0,-8 2 0 0 0,-1 3 0 0 0,-1 4 0 0 0,-4-2 0 0 0,-1 1 0 0 0,-1-2 0 0 0,2 0 0 0 0,0-2 0 0 0,2 1 0 0 0,11-7 0 0 0,12-5 0 0 0,16-7 0 0 0,12-7 0 0 0,6-3 0 0 0,3-3 0 0 0,1 2 0 0 0,-6 7 0 0 0,-15 11 0 0 0,-19 8 0 0 0,-18 12 0 0 0,-13 6 0 0 0,-9 8 0 0 0,-1-3 0 0 0,3-6 0 0 0,5-5 0 0 0,18-10 0 0 0,23-7 0 0 0,25-14 0 0 0,26-10 0 0 0,14-11 0 0 0,9-6 0 0 0,6 0 0 0 0,-1 4 0 0 0,-10 9 0 0 0,-12 3 0 0 0,-16 9 0 0 0,-19 11 0 0 0,-23 10 0 0 0,-20 8 0 0 0,-20 9 0 0 0,-12 5 0 0 0,-7 1 0 0 0,3-5 0 0 0,6-7 0 0 0,7-8 0 0 0,17-6 0 0 0,16-4 0 0 0,24-13 0 0 0,24-13 0 0 0,23-12 0 0 0,21-10 0 0 0,14-6 0 0 0,13 1 0 0 0,3 4 0 0 0,-8 9 0 0 0,-14 7 0 0 0,-16 8 0 0 0,-25 13 0 0 0,-31 11 0 0 0,-31 19 0 0 0,-41 20 0 0 0,-34 17 0 0 0,-24 6 0 0 0,-21 12 0 0 0,-1 1 0 0 0,8-4 0 0 0,18-9 0 0 0,21-11 0 0 0,36-20 0 0 0,36-20 0 0 0,38-22 0 0 0,30-18 0 0 0,24-14 0 0 0,17-9 0 0 0,11-1 0 0 0,7 3 0 0 0,2 1 0 0 0,-9 3 0 0 0,-13 10 0 0 0,-17 10 0 0 0,-26 13 0 0 0,-31 13 0 0 0,-26 16 0 0 0,-26 8 0 0 0,-26 9 0 0 0,-20 13 0 0 0,-10 6 0 0 0,2-1 0 0 0,5-6 0 0 0,14-5 0 0 0,23-11 0 0 0,29-16 0 0 0,26-19 0 0 0,25-18 0 0 0,26-10 0 0 0,21-9 0 0 0,11-7 0 0 0,7 0 0 0 0,6-1 0 0 0,-1 3 0 0 0,-13 4 0 0 0,-18 10 0 0 0,-26 14 0 0 0,-24 15 0 0 0,-27 17 0 0 0,-29 10 0 0 0,-28 15 0 0 0,-21 14 0 0 0,-20 11 0 0 0,-6 5 0 0 0,-2-6 0 0 0,8-9 0 0 0,17-9 0 0 0,33-17 0 0 0,33-18 0 0 0,40-16 0 0 0,38-20 0 0 0,33-16 0 0 0,28-13 0 0 0,17-8 0 0 0,7 3 0 0 0,-1 6 0 0 0,-17 8 0 0 0,-19 12 0 0 0,-24 11 0 0 0,-26 14 0 0 0,-22 13 0 0 0,-27 15 0 0 0,-22 12 0 0 0,-24 11 0 0 0,-22 12 0 0 0,-16 5 0 0 0,-3-3 0 0 0,3-6 0 0 0,5-8 0 0 0,20-15 0 0 0,27-18 0 0 0,32-14 0 0 0,33-16 0 0 0,33-18 0 0 0,22-12 0 0 0,22-12 0 0 0,19 2 0 0 0,8 0 0 0 0,4 2 0 0 0,-11 7 0 0 0,-14 11 0 0 0,-28 17 0 0 0,-40 22 0 0 0,-47 20 0 0 0,-43 21 0 0 0,-43 17 0 0 0,-32 17 0 0 0,-19 5 0 0 0,-6 3 0 0 0,1-4 0 0 0,15-5 0 0 0,23-11 0 0 0,27-21 0 0 0,35-21 0 0 0,42-24 0 0 0,33-20 0 0 0,32-19 0 0 0,22-8 0 0 0,18-8 0 0 0,12-4 0 0 0,3 0 0 0 0,-1 2 0 0 0,-9 6 0 0 0,-16 13 0 0 0,-20 14 0 0 0,-29 11 0 0 0,-32 17 0 0 0,-34 19 0 0 0,-33 19 0 0 0,-22 17 0 0 0,-17 4 0 0 0,-9 5 0 0 0,3-3 0 0 0,12-8 0 0 0,15-8 0 0 0,23-16 0 0 0,28-18 0 0 0,29-16 0 0 0,36-15 0 0 0,26-9 0 0 0,28-14 0 0 0,18-8 0 0 0,12-5 0 0 0,0 3 0 0 0,-9 5 0 0 0,-13 7 0 0 0,-20 10 0 0 0,-27 15 0 0 0,-34 15 0 0 0,-36 17 0 0 0,-36 18 0 0 0,-25 14 0 0 0,-19 8 0 0 0,-11 2 0 0 0,3 2 0 0 0,8-1 0 0 0,12-10 0 0 0,28-19 0 0 0,36-22 0 0 0,36-28 0 0 0,36-18 0 0 0,31-17 0 0 0,25-13 0 0 0,21-4 0 0 0,8 1 0 0 0,-3 9 0 0 0,-8 9 0 0 0,-19 10 0 0 0,-30 16 0 0 0,-34 18 0 0 0,-32 15 0 0 0,-33 11 0 0 0,-34 16 0 0 0,-22 16 0 0 0,-20 9 0 0 0,-8 4 0 0 0,2-4 0 0 0,8-8 0 0 0,13-7 0 0 0,23-11 0 0 0,33-16 0 0 0,29-20 0 0 0,29-8 0 0 0,22-13 0 0 0,12-5 0 0 0,7-8 0 0 0,-1 4 0 0 0,-7 2 0 0 0,-6 7 0 0 0,-12 7 0 0 0,-15 12 0 0 0,-20 16 0 0 0,-23 15 0 0 0,-21 8 0 0 0,-16 8 0 0 0,-16 5 0 0 0,-3 5 0 0 0,-2 2 0 0 0,5-2 0 0 0,6-7 0 0 0,15-10 0 0 0,19-15 0 0 0,19-11 0 0 0,18-12 0 0 0,14-9 0 0 0,5-3 0 0 0,4-3 0 0 0,-2 2 0 0 0,-3 3 0 0 0,-10 9 0 0 0,-6 10 0 0 0,-7 9 0 0 0,-7 1 0 0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4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25115 15531 16383 0 0,'0'5'0'0'0,"-14"10"0"0"0,-13 12 0 0 0,-12 10 0 0 0,-7 4 0 0 0,-16 0 0 0 0,0-4 0 0 0,5-2 0 0 0,7-8 0 0 0,13-4 0 0 0,13-10 0 0 0,19-8 0 0 0,19-13 0 0 0,22-10 0 0 0,18-2 0 0 0,9-7 0 0 0,7-3 0 0 0,2-2 0 0 0,-3 1 0 0 0,-9 6 0 0 0,-9 1 0 0 0,-19 11 0 0 0,-19 11 0 0 0,-21 11 0 0 0,-22 13 0 0 0,-21 8 0 0 0,-14 11 0 0 0,-11 9 0 0 0,-5 5 0 0 0,1-3 0 0 0,10-5 0 0 0,26-16 0 0 0,35-17 0 0 0,36-20 0 0 0,28-19 0 0 0,22-13 0 0 0,22-6 0 0 0,2 1 0 0 0,-2 3 0 0 0,-8 3 0 0 0,-16 13 0 0 0,-25 11 0 0 0,-25 16 0 0 0,-26 8 0 0 0,-23 11 0 0 0,-15 11 0 0 0,-16 9 0 0 0,-2 6 0 0 0,-1 0 0 0 0,14-8 0 0 0,23-16 0 0 0,30-20 0 0 0,26-17 0 0 0,21-14 0 0 0,20-8 0 0 0,10-2 0 0 0,-5 1 0 0 0,-7 6 0 0 0,-11 8 0 0 0,-22 13 0 0 0,-26 17 0 0 0,-25 11 0 0 0,-20 12 0 0 0,-19 10 0 0 0,-5 2 0 0 0,-3-1 0 0 0,13-8 0 0 0,28-19 0 0 0,30-17 0 0 0,26-16 0 0 0,25-15 0 0 0,24-11 0 0 0,6-3 0 0 0,6 7 0 0 0,-7 6 0 0 0,-13 9 0 0 0,-26 12 0 0 0,-31 9 0 0 0,-28 15 0 0 0,-29 14 0 0 0,-11 12 0 0 0,-14 4 0 0 0,0 0 0 0 0,5-3 0 0 0,20-12 0 0 0,25-15 0 0 0,28-14 0 0 0,28-16 0 0 0,25-8 0 0 0,13-10 0 0 0,6-3 0 0 0,6 6 0 0 0,-6 3 0 0 0,-12 8 0 0 0,-17 7 0 0 0,-13 7 0 0 0,-21 9 0 0 0,-19 5 0 0 0,-16 10 0 0 0,-21 13 0 0 0,-15 5 0 0 0,-4 6 0 0 0,0 2 0 0 0,4-7 0 0 0,18-13 0 0 0,27-16 0 0 0,26-12 0 0 0,23-14 0 0 0,15-9 0 0 0,6-3 0 0 0,0-1 0 0 0,-9 5 0 0 0,-10 13 0 0 0,-18 13 0 0 0,-26 12 0 0 0,-22 13 0 0 0,-24 12 0 0 0,-19 10 0 0 0,-5 2 0 0 0,3-3 0 0 0,7-8 0 0 0,17-11 0 0 0,22-13 0 0 0,23-18 0 0 0,23-17 0 0 0,24-13 0 0 0,10-6 0 0 0,13-4 0 0 0,5 2 0 0 0,2 8 0 0 0,-9 10 0 0 0,-15 10 0 0 0,-81 58 0 0 0,-43 22 0 0 0,-16 5 0 0 0,9-14 0 0 0,26-16 0 0 0,23-14 0 0 0,33-21 0 0 0,28-19 0 0 0,24-17 0 0 0,20-7 0 0 0,12-6 0 0 0,3 0 0 0 0,-7 4 0 0 0,-5 9 0 0 0,-15 9 0 0 0,-24 15 0 0 0,-26 16 0 0 0,-26 13 0 0 0,-22 12 0 0 0,-17 9 0 0 0,-6 7 0 0 0,0 0 0 0 0,3-8 0 0 0,13-11 0 0 0,21-15 0 0 0,21-14 0 0 0,21-17 0 0 0,20-10 0 0 0,13-4 0 0 0,5-2 0 0 0,0 4 0 0 0,-9 4 0 0 0,-10 4 0 0 0,-9 8 0 0 0,-13 9 0 0 0,-15 15 0 0 0,-21 10 0 0 0,-17 11 0 0 0,-11 9 0 0 0,-8-3 0 0 0,-2-3 0 0 0,2-3 0 0 0,17-11 0 0 0,22-14 0 0 0,20-9 0 0 0,21-12 0 0 0,22-13 0 0 0,14-7 0 0 0,-1-2 0 0 0,-8 5 0 0 0,-11 3 0 0 0,-15 12 0 0 0,-24 16 0 0 0,-18 14 0 0 0,-23 13 0 0 0,-17 7 0 0 0,-9 2 0 0 0,-6-1 0 0 0,7-1 0 0 0,21-11 0 0 0,24-15 0 0 0,28-12 0 0 0,18-11 0 0 0,16-11 0 0 0,12-7 0 0 0,3 3 0 0 0,-1 2 0 0 0,-8 6 0 0 0,-15 11 0 0 0,-20 11 0 0 0,-20 16 0 0 0,-19 10 0 0 0,-18 8 0 0 0,-13 5 0 0 0,-4 3 0 0 0,2-4 0 0 0,12-10 0 0 0,21-13 0 0 0,26-19 0 0 0,25-13 0 0 0,9-8 0 0 0,10-5 0 0 0,5 3 0 0 0,-4 2 0 0 0,-9 4 0 0 0,-7 7 0 0 0,-16 9 0 0 0,-13 11 0 0 0,-13 4 0 0 0,-8 5 0 0 0,-7 5 0 0 0,-5 3 0 0 0,-1 2 0 0 0,9-2 0 0 0,9-7 0 0 0,15-4 0 0 0,14-6 0 0 0,7-7 0 0 0,2-4 0 0 0,-1-1 0 0 0,-7 5 0 0 0,-7 7 0 0 0,-9 7 0 0 0,-5 7 0 0 0,-1-2 0 0 0,4-2 0 0 0,5-5 0 0 0,3-8 0 0 0,4-1 0 0 0,-2 0 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9520 14999 16383 0 0,'-4'0'0'0'0,"-2"5"0"0"0,0 5 0 0 0,2 6 0 0 0,1 8 0 0 0,1 10 0 0 0,-4 12 0 0 0,-35 104 0 0 0,-12 40 0 0 0,4-17 0 0 0,10-51 0 0 0,16-64 0 0 0,16-55 0 0 0,19-50 0 0 0,11-35 0 0 0,6-21 0 0 0,3-6 0 0 0,0 2 0 0 0,-1 10 0 0 0,-5 18 0 0 0,-8 18 0 0 0,-6 23 0 0 0,-2 22 0 0 0,3 24 0 0 0,3 23 0 0 0,8 20 0 0 0,8 18 0 0 0,9 7 0 0 0,9 3 0 0 0,6 2 0 0 0,1-4 0 0 0,1-11 0 0 0,-6-17 0 0 0,-6-11 0 0 0,-8-18 0 0 0,-5-12 0 0 0,-4-11 0 0 0,-3-19 0 0 0,-5-19 0 0 0,-3-15 0 0 0,-3-8 0 0 0,-5-10 0 0 0,-4-5 0 0 0,-8-4 0 0 0,-2 5 0 0 0,-7 6 0 0 0,-4 2 0 0 0,-10 4 0 0 0,-4 5 0 0 0,-1 13 0 0 0,-1 9 0 0 0,5 17 0 0 0,12 16 0 0 0,12 17 0 0 0,7 8 0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4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24580 17171 16383 0 0,'4'0'0'0'0,"2"5"0"0"0,0 6 0 0 0,-1 5 0 0 0,-2 5 0 0 0,-1 4 0 0 0,-1 1 0 0 0,0 2 0 0 0,-1 0 0 0 0,0 0 0 0 0,-1-1 0 0 0,1 1 0 0 0,0-1 0 0 0,4 0 0 0 0,2 0 0 0 0,5 0 0 0 0,-1 5 0 0 0,-1 1 0 0 0,-2-5 0 0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4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24450 18019 16383 0 0,'-5'0'0'0'0,"-5"4"0"0"0,-2 7 0 0 0,-3 5 0 0 0,-4 1 0 0 0,2 1 0 0 0,-1 3 0 0 0,-2 2 0 0 0,-3 15 0 0 0,8 6 0 0 0,11 1 0 0 0,15-4 0 0 0,10-9 0 0 0,7-9 0 0 0,2-9 0 0 0,1-6 0 0 0,0-10 0 0 0,-1-9 0 0 0,0-7 0 0 0,-7-5 0 0 0,-1-3 0 0 0,-6-7 0 0 0,1-1 0 0 0,-4-5 0 0 0,-4 0 0 0 0,-8 2 0 0 0,-4 2 0 0 0,-6 4 0 0 0,-6 6 0 0 0,-5 3 0 0 0,-4 5 0 0 0,-2 6 0 0 0,-2 9 0 0 0,0 5 0 0 0,5 6 0 0 0,5 7 0 0 0,7 5 0 0 0,5-2 0 0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4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24818 18389 16383 0 0,'0'-5'0'0'0,"-4"-1"0"0"0,-2 5 0 0 0,0 2 0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25083 18018 16383 0 0,'0'5'0'0'0,"0"5"0"0"0,-4 7 0 0 0,-2 4 0 0 0,0 3 0 0 0,-3 3 0 0 0,-1 0 0 0 0,-2 1 0 0 0,5-4 0 0 0,8-7 0 0 0,8-10 0 0 0,8-7 0 0 0,5-3 0 0 0,4-2 0 0 0,2-3 0 0 0,-5 3 0 0 0,0 3 0 0 0,-5 6 0 0 0,-5 7 0 0 0,-1 2 0 0 0,-2 3 0 0 0,-7-1 0 0 0,-4 1 0 0 0,-3 3 0 0 0,1 3 0 0 0,-5-3 0 0 0,-5-4 0 0 0,-5-1 0 0 0,-4-2 0 0 0,-3 1 0 0 0,-2-1 0 0 0,0-3 0 0 0,-1-3 0 0 0,5-3 0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5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25188 18047 16383 0 0,'5'0'0'0'0,"6"-5"0"0"0,5-1 0 0 0,5-4 0 0 0,8-1 0 0 0,8-3 0 0 0,7-3 0 0 0,5 1 0 0 0,-1-2 0 0 0,-4 3 0 0 0,-6-1 0 0 0,-3 2 0 0 0,-9 4 0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5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20798 17754 16383 0 0,'-5'0'0'0'0,"-1"4"0"0"0,0 7 0 0 0,2 5 0 0 0,0 5 0 0 0,-2 4 0 0 0,-1 1 0 0 0,-4-3 0 0 0,0-1 0 0 0,2 0 0 0 0,3 1 0 0 0,-3-3 0 0 0,1-1 0 0 0,1 2 0 0 0,2 0 0 0 0,2 3 0 0 0,1 1 0 0 0,2 1 0 0 0,0 1 0 0 0,0-10 0 0 0,0-11 0 0 0,1-16 0 0 0,4-7 0 0 0,1-4 0 0 0,4-8 0 0 0,6-4 0 0 0,-1-1 0 0 0,2-3 0 0 0,-2-1 0 0 0,-3 2 0 0 0,0 3 0 0 0,-1 2 0 0 0,-3 2 0 0 0,2 5 0 0 0,-1 13 0 0 0,3 7 0 0 0,-1 9 0 0 0,2 8 0 0 0,0 7 0 0 0,1 4 0 0 0,-1 3 0 0 0,1-4 0 0 0,3 0 0 0 0,4 0 0 0 0,2-4 0 0 0,2-6 0 0 0,1-4 0 0 0,1-4 0 0 0,1-7 0 0 0,-1-8 0 0 0,1-12 0 0 0,-6-6 0 0 0,-5-3 0 0 0,-7-1 0 0 0,-4 0 0 0 0,-3 2 0 0 0,-3 10 0 0 0,-1 13 0 0 0,5 16 0 0 0,1 12 0 0 0,-1 7 0 0 0,0 8 0 0 0,-1 2 0 0 0,-1-1 0 0 0,-1-2 0 0 0,-5-2 0 0 0,-2-3 0 0 0,0-1 0 0 0,-4 3 0 0 0,-13 19 0 0 0,-3 6 0 0 0,7-8 0 0 0,12-11 0 0 0,7-13 0 0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5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28760 16484 16383 0 0,'5'-5'0'0'0,"10"4"0"0"0,7 1 0 0 0,5 1 0 0 0,2 0 0 0 0,6 5 0 0 0,1 1 0 0 0,-2 0 0 0 0,0-2 0 0 0,-8 3 0 0 0,-3 0 0 0 0,-5-1 0 0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5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29900 16510 16383 0 0,'-4'0'0'0'0,"-7"0"0"0"0,-5 0 0 0 0,-5 5 0 0 0,-4 1 0 0 0,3 4 0 0 0,1 5 0 0 0,3 5 0 0 0,1-1 0 0 0,3 0 0 0 0,13 11 0 0 0,11 1 0 0 0,9-1 0 0 0,5-6 0 0 0,4-6 0 0 0,1-6 0 0 0,0-11 0 0 0,0-4 0 0 0,0-3 0 0 0,-1-4 0 0 0,0-1 0 0 0,-1 2 0 0 0,0-2 0 0 0,0-4 0 0 0,-1-4 0 0 0,1 1 0 0 0,0 4 0 0 0,-5 0 0 0 0,-6-3 0 0 0,-10 2 0 0 0,-11-1 0 0 0,-9 2 0 0 0,-7 3 0 0 0,-4 4 0 0 0,-2 3 0 0 0,-7 2 0 0 0,-1 2 0 0 0,5 0 0 0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5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28339 18072 16383 0 0,'0'-4'0'0'0,"-4"-2"0"0"0,-7 4 0 0 0,-5 4 0 0 0,-1 5 0 0 0,-1 6 0 0 0,2 6 0 0 0,-1 3 0 0 0,2 4 0 0 0,0 1 0 0 0,2 1 0 0 0,3 0 0 0 0,4 0 0 0 0,2 0 0 0 0,3-1 0 0 0,5-4 0 0 0,7-7 0 0 0,6-5 0 0 0,4-6 0 0 0,4-2 0 0 0,2-3 0 0 0,1-1 0 0 0,5 0 0 0 0,1 0 0 0 0,0-5 0 0 0,-7-5 0 0 0,-2-6 0 0 0,-2-4 0 0 0,1-4 0 0 0,-5-1 0 0 0,-5-6 0 0 0,0-2 0 0 0,-3 0 0 0 0,-3 1 0 0 0,-8 7 0 0 0,-3 3 0 0 0,-2 0 0 0 0,-4 5 0 0 0,-1 1 0 0 0,-3 3 0 0 0,-4 3 0 0 0,-8 5 0 0 0,-9 7 0 0 0,-8 4 0 0 0,3 1 0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20241 17412 16383 0 0,'0'-4'0'0'0,"4"-2"0"0"0,7-5 0 0 0,5 0 0 0 0,5-2 0 0 0,8-5 0 0 0,8 2 0 0 0,7-1 0 0 0,6 1 0 0 0,-3 1 0 0 0,-3 1 0 0 0,-10-1 0 0 0,-6 2 0 0 0,-3 4 0 0 0,-10 7 0 0 0,-8 9 0 0 0,-10 7 0 0 0,-9 7 0 0 0,-6 4 0 0 0,-6 2 0 0 0,2 6 0 0 0,0 1 0 0 0,4 0 0 0 0,0-5 0 0 0,3-4 0 0 0,5-2 0 0 0,3 1 0 0 0,3-5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43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13070 12938 16383 0 0,'5'0'0'0'0,"5"5"0"0"0,10 0 0 0 0,11 5 0 0 0,9 1 0 0 0,5 2 0 0 0,6-1 0 0 0,6 3 0 0 0,2 2 0 0 0,5 3 0 0 0,-4 3 0 0 0,-4-3 0 0 0,-2 4 0 0 0,-6 7 0 0 0,-12 2 0 0 0,-11 5 0 0 0,-10 0 0 0 0,-17 2 0 0 0,-16 0 0 0 0,-10-4 0 0 0,-9 2 0 0 0,-11-2 0 0 0,-7-3 0 0 0,2-1 0 0 0,6-8 0 0 0,6-7 0 0 0,14-2 0 0 0,13-3 0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10478 15632 16383 0 0,'0'-4'0'0'0,"4"-2"0"0"0,2-4 0 0 0,4 0 0 0 0,5 1 0 0 0,4 2 0 0 0,3 3 0 0 0,3-3 0 0 0,1-4 0 0 0,0-5 0 0 0,1-4 0 0 0,-4-3 0 0 0,-7-3 0 0 0,-5 0 0 0 0,-10 4 0 0 0,-9 5 0 0 0,-7 11 0 0 0,-15 10 0 0 0,-7 13 0 0 0,-1 9 0 0 0,6 4 0 0 0,4 1 0 0 0,6 0 0 0 0,8-1 0 0 0,10-6 0 0 0,10-2 0 0 0,13-5 0 0 0,8-1 0 0 0,8-3 0 0 0,7-4 0 0 0,0-3 0 0 0,-2-4 0 0 0,-8 0 0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5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21063 15214 16383 0 0,'0'-4'0'0'0,"5"-7"0"0"0,-4-1 0 0 0,-6 2 0 0 0,-7 2 0 0 0,-5 2 0 0 0,-10 3 0 0 0,-5 2 0 0 0,-1 0 0 0 0,5 2 0 0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5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18576 15004 16383 0 0,'0'4'0'0'0,"-4"7"0"0"0,-7 1 0 0 0,-5 3 0 0 0,-5-1 0 0 0,-4 2 0 0 0,-1 2 0 0 0,3 4 0 0 0,1-3 0 0 0,4 0 0 0 0,10 1 0 0 0,11 3 0 0 0,9 1 0 0 0,8-3 0 0 0,4-6 0 0 0,3-4 0 0 0,2-5 0 0 0,-5 1 0 0 0,-1 0 0 0 0,0-2 0 0 0,0-1 0 0 0,1-6 0 0 0,1-3 0 0 0,1-1 0 0 0,0 2 0 0 0,1-5 0 0 0,0 1 0 0 0,0-4 0 0 0,0-4 0 0 0,0-4 0 0 0,0 2 0 0 0,0-1 0 0 0,-5-2 0 0 0,-1-2 0 0 0,-4-1 0 0 0,-1-2 0 0 0,-3 0 0 0 0,-4-1 0 0 0,-3 0 0 0 0,-2-1 0 0 0,-3 1 0 0 0,-5 0 0 0 0,-8 5 0 0 0,-5 5 0 0 0,-4 7 0 0 0,-4 4 0 0 0,-2 4 0 0 0,-1 1 0 0 0,0 2 0 0 0,0 0 0 0 0,-5 0 0 0 0,0 0 0 0 0,-5 0 0 0 0,0 0 0 0 0,2 3 0 0 0,-2 7 0 0 0,5 1 0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5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19024 15399 16383 0 0,'0'0'0'0'0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5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19370 15082 16383 0 0,'0'-5'0'0'0,"5"-1"0"0"0,5-4 0 0 0,7-1 0 0 0,8 2 0 0 0,6 2 0 0 0,1 8 0 0 0,0 2 0 0 0,-5 6 0 0 0,-7 6 0 0 0,-12 5 0 0 0,-12-1 0 0 0,-10 1 0 0 0,-11-3 0 0 0,-6-4 0 0 0,-3-5 0 0 0,0-3 0 0 0,2-3 0 0 0,1-2 0 0 0,11 0 0 0 0,13-1 0 0 0,12 0 0 0 0,10 1 0 0 0,7 4 0 0 0,5 1 0 0 0,1 5 0 0 0,-3 6 0 0 0,-6 3 0 0 0,-11 0 0 0 0,-11-4 0 0 0,-6 0 0 0 0,-10-2 0 0 0,-6-4 0 0 0,-8 1 0 0 0,-3 0 0 0 0,-5-3 0 0 0,0-2 0 0 0,3-2 0 0 0,3-2 0 0 0,8 0 0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6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19793 15162 16383 0 0,'5'-4'0'0'0,"-3"-2"0"0"0,-7 4 0 0 0,-3 17 0 0 0,1 11 0 0 0,1 4 0 0 0,7 3 0 0 0,2 0 0 0 0,1-2 0 0 0,5 0 0 0 0,0-2 0 0 0,-5-1 0 0 0,-9-5 0 0 0,-7-7 0 0 0,-7-6 0 0 0,-4-4 0 0 0,-3-8 0 0 0,-2-9 0 0 0,4-6 0 0 0,2-6 0 0 0,4-2 0 0 0,5-3 0 0 0,15 0 0 0 0,10 4 0 0 0,9 6 0 0 0,5 7 0 0 0,7 0 0 0 0,2 2 0 0 0,1 3 0 0 0,2 2 0 0 0,0 1 0 0 0,-6-2 0 0 0,-5-1 0 0 0,-2 0 0 0 0,-1 2 0 0 0,1 1 0 0 0,-5-3 0 0 0,-1-1 0 0 0,1-3 0 0 0,2-1 0 0 0,1 2 0 0 0,-2-2 0 0 0,-2 1 0 0 0,-3-3 0 0 0,-4-3 0 0 0,-9-4 0 0 0,-10 2 0 0 0,-7 3 0 0 0,-7 5 0 0 0,-4 4 0 0 0,-3 3 0 0 0,-5 2 0 0 0,-2 1 0 0 0,1 5 0 0 0,1 7 0 0 0,2 5 0 0 0,6 0 0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6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21307 14288 16383 0 0,'-4'0'0'0'0,"-7"-4"0"0"0,-6-2 0 0 0,-4 0 0 0 0,-3 1 0 0 0,2-3 0 0 0,1 0 0 0 0,-2 1 0 0 0,0 2 0 0 0,-2 2 0 0 0,0 1 0 0 0,-6 1 0 0 0,-2 1 0 0 0,-4 0 0 0 0,-1 1 0 0 0,2-1 0 0 0,-2 0 0 0 0,-4 0 0 0 0,-4 1 0 0 0,6-1 0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19400 13732 16383 0 0,'-4'0'0'0'0,"-12"0"0"0"0,-6 0 0 0 0,-5 0 0 0 0,-7 0 0 0 0,-1 5 0 0 0,-1 6 0 0 0,2 0 0 0 0,-2 4 0 0 0,0 4 0 0 0,2-2 0 0 0,2 1 0 0 0,6 3 0 0 0,3 1 0 0 0,6 2 0 0 0,6 1 0 0 0,4 2 0 0 0,8-5 0 0 0,9-5 0 0 0,11-2 0 0 0,7-3 0 0 0,8-3 0 0 0,2 1 0 0 0,4-1 0 0 0,4-3 0 0 0,-1-1 0 0 0,0-2 0 0 0,-2-2 0 0 0,-4-5 0 0 0,-4-2 0 0 0,-4-5 0 0 0,-2 0 0 0 0,-2-3 0 0 0,-5-4 0 0 0,-7-8 0 0 0,-5-3 0 0 0,-5-3 0 0 0,2 1 0 0 0,-1 0 0 0 0,-1 2 0 0 0,-2 0 0 0 0,-6 1 0 0 0,-6 5 0 0 0,-7 7 0 0 0,-5 6 0 0 0,-4 4 0 0 0,-6 4 0 0 0,-3 6 0 0 0,-5 8 0 0 0,1 1 0 0 0,-4 3 0 0 0,-3 8 0 0 0,6 5 0 0 0,9-3 0 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6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19712 14235 16383 0 0,'-5'-5'0'0'0,"-1"-5"0"0"0,0-2 0 0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6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20244 13758 16383 0 0,'-4'-4'0'0'0,"-2"2"0"0"0,-5 3 0 0 0,-4 0 0 0 0,-5 5 0 0 0,-3 1 0 0 0,2 4 0 0 0,0 5 0 0 0,-1 0 0 0 0,4 1 0 0 0,-1 3 0 0 0,4 2 0 0 0,0 2 0 0 0,6 2 0 0 0,6-8 0 0 0,7-8 0 0 0,8-5 0 0 0,6-3 0 0 0,5-3 0 0 0,-2 4 0 0 0,-4 6 0 0 0,-5 6 0 0 0,-10 5 0 0 0,-8-1 0 0 0,-5 1 0 0 0,-4-3 0 0 0,-4 1 0 0 0,-4-4 0 0 0,2-8 0 0 0,1-5 0 0 0,3-3 0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6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20241 13758 16383 0 0,'9'0'0'0'0,"7"0"0"0"0,7 5 0 0 0,2 1 0 0 0,3 0 0 0 0,1-2 0 0 0,-1 0 0 0 0,1-2 0 0 0,-6-1 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11007 15399 16383 0 0,'4'0'0'0'0,"2"4"0"0"0,4 6 0 0 0,5 11 0 0 0,4 9 0 0 0,3 10 0 0 0,3 6 0 0 0,-4 0 0 0 0,0-4 0 0 0,1-9 0 0 0,0-14 0 0 0,-3-15 0 0 0,-1-12 0 0 0,2-14 0 0 0,-3-8 0 0 0,0-7 0 0 0,-3-2 0 0 0,1 5 0 0 0,2 10 0 0 0,-2 12 0 0 0,1 17 0 0 0,-2 13 0 0 0,0 11 0 0 0,4 6 0 0 0,1 1 0 0 0,4-6 0 0 0,5-12 0 0 0,3-13 0 0 0,-4-8 0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6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20642 13705 16383 0 0,'-4'0'0'0'0,"-7"0"0"0"0,-6 0 0 0 0,-4 0 0 0 0,-3 5 0 0 0,-3 1 0 0 0,0 4 0 0 0,-1 6 0 0 0,4 3 0 0 0,3 5 0 0 0,-1 1 0 0 0,4 2 0 0 0,0 1 0 0 0,4-1 0 0 0,3 1 0 0 0,4 0 0 0 0,8-1 0 0 0,4 0 0 0 0,5-4 0 0 0,6-7 0 0 0,4-6 0 0 0,0-8 0 0 0,-9-6 0 0 0,-11-2 0 0 0,-10 1 0 0 0,-7 1 0 0 0,-6 0 0 0 0,1 7 0 0 0,4 6 0 0 0,6 3 0 0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6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30506 16695 16383 0 0,'0'-4'0'0'0,"5"-2"0"0"0,1 5 0 0 0,0 2 0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6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30798 16458 16383 0 0,'0'-5'0'0'0,"4"-1"0"0"0,7 0 0 0 0,10 2 0 0 0,15-4 0 0 0,6 0 0 0 0,6 1 0 0 0,-2 2 0 0 0,-4 1 0 0 0,-4 7 0 0 0,-4 2 0 0 0,-8 6 0 0 0,-4-1 0 0 0,-10 4 0 0 0,-7 4 0 0 0,-9-1 0 0 0,-9 1 0 0 0,-6-3 0 0 0,-4-4 0 0 0,-4 2 0 0 0,-1-3 0 0 0,-5 2 0 0 0,-2 0 0 0 0,1 1 0 0 0,-7 4 0 0 0,11-2 0 0 0,12 2 0 0 0,18-2 0 0 0,13-4 0 0 0,10-4 0 0 0,9-3 0 0 0,4-2 0 0 0,0-1 0 0 0,0-1 0 0 0,-8-1 0 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31647 16510 16383 0 0,'-5'0'0'0'0,"-5"0"0"0"0,-7 0 0 0 0,-4 5 0 0 0,-3 1 0 0 0,-3 4 0 0 0,0 1 0 0 0,3 2 0 0 0,2 0 0 0 0,5 2 0 0 0,14-2 0 0 0,12-3 0 0 0,14-3 0 0 0,7-2 0 0 0,4 1 0 0 0,-5 5 0 0 0,-6 6 0 0 0,-13-1 0 0 0,-12 1 0 0 0,-10-1 0 0 0,-8-4 0 0 0,0 0 0 0 0,-2-1 0 0 0,-1-3 0 0 0,3 2 0 0 0,5-1 0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31724 16484 16383 0 0,'4'0'0'0'0,"7"0"0"0"0,5 0 0 0 0,10 0 0 0 0,9 0 0 0 0,8-5 0 0 0,1-1 0 0 0,2 1 0 0 0,3 0 0 0 0,-3 2 0 0 0,-4 0 0 0 0,-5 2 0 0 0,-5 1 0 0 0,-2 0 0 0 0,-7 0 0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30139 14579 16383 0 0,'-5'0'0'0'0,"-5"0"0"0"0,-7 0 0 0 0,-4 0 0 0 0,1 5 0 0 0,0 1 0 0 0,-2 4 0 0 0,-1 6 0 0 0,-2 3 0 0 0,4 5 0 0 0,10 1 0 0 0,6 2 0 0 0,14-4 0 0 0,10-6 0 0 0,6-1 0 0 0,3-3 0 0 0,6 0 0 0 0,3-2 0 0 0,3-2 0 0 0,4-3 0 0 0,4-8 0 0 0,-2-7 0 0 0,-4-2 0 0 0,-4-5 0 0 0,-5-3 0 0 0,-8-3 0 0 0,-3-3 0 0 0,-5-1 0 0 0,-6-1 0 0 0,-5-1 0 0 0,-8 0 0 0 0,-8 1 0 0 0,-7 4 0 0 0,-5 6 0 0 0,-4 7 0 0 0,-6 4 0 0 0,-2 4 0 0 0,0 6 0 0 0,1 7 0 0 0,2 2 0 0 0,1 8 0 0 0,1 5 0 0 0,7 7 0 0 0,5 2 0 0 0,7-4 0 0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30639 14870 16383 0 0,'0'0'0'0'0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31143 14632 16383 0 0,'0'-4'0'0'0,"5"-2"0"0"0,6 0 0 0 0,10 1 0 0 0,6-3 0 0 0,3 0 0 0 0,6 1 0 0 0,1 2 0 0 0,-6 6 0 0 0,-8 8 0 0 0,-8 7 0 0 0,-6 5 0 0 0,-10-1 0 0 0,-13 0 0 0 0,-10-2 0 0 0,-9-1 0 0 0,-8-2 0 0 0,-2-4 0 0 0,2-5 0 0 0,3 3 0 0 0,18-2 0 0 0,16 0 0 0 0,13-3 0 0 0,15 3 0 0 0,8 5 0 0 0,3 0 0 0 0,-1 3 0 0 0,-5 3 0 0 0,-12-1 0 0 0,-19 1 0 0 0,-17-3 0 0 0,-11-3 0 0 0,-9-5 0 0 0,-2 2 0 0 0,0-1 0 0 0,4-1 0 0 0,3-3 0 0 0,3-1 0 0 0,11-7 0 0 0,9-1 0 0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31892 14631 16383 0 0,'0'5'0'0'0,"4"1"0"0"0,2 4 0 0 0,0 6 0 0 0,-1 3 0 0 0,-2 5 0 0 0,-5-3 0 0 0,-8-5 0 0 0,-6-5 0 0 0,-10-4 0 0 0,-4-4 0 0 0,-3 3 0 0 0,1 0 0 0 0,9 3 0 0 0,14 5 0 0 0,13 1 0 0 0,10 1 0 0 0,8-1 0 0 0,-1 1 0 0 0,-7-3 0 0 0,-8 2 0 0 0,-8-2 0 0 0,-8-3 0 0 0,-8-3 0 0 0,-5-4 0 0 0,-3-1 0 0 0,-2-1 0 0 0,0-2 0 0 0,-1 5 0 0 0,1 6 0 0 0,0 2 0 0 0,0-2 0 0 0,1-3 0 0 0,0-1 0 0 0,0 1 0 0 0,-4 1 0 0 0,-2-2 0 0 0,0-1 0 0 0,2-2 0 0 0,1-2 0 0 0,1 0 0 0 0,1-1 0 0 0,5 0 0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29451 13363 16383 0 0,'-5'0'0'0'0,"-1"5"0"0"0,-4 1 0 0 0,-1 4 0 0 0,-2 1 0 0 0,-5 3 0 0 0,2 3 0 0 0,3 4 0 0 0,-1 3 0 0 0,-2 1 0 0 0,1 2 0 0 0,-1 0 0 0 0,-3 1 0 0 0,7-5 0 0 0,6-11 0 0 0,7-7 0 0 0,5-10 0 0 0,5-7 0 0 0,5-8 0 0 0,1-3 0 0 0,-4-9 0 0 0,-3-2 0 0 0,1 4 0 0 0,-1 3 0 0 0,-3 1 0 0 0,2 1 0 0 0,5 0 0 0 0,-1-1 0 0 0,3 5 0 0 0,2 5 0 0 0,3 11 0 0 0,-1 10 0 0 0,-1 9 0 0 0,-3 7 0 0 0,1 4 0 0 0,-3 2 0 0 0,0 2 0 0 0,-1 0 0 0 0,1 0 0 0 0,-2 3 0 0 0,2-2 0 0 0,-2-3 0 0 0,-2-1 0 0 0,1-1 0 0 0,3 1 0 0 0,5-5 0 0 0,-2-1 0 0 0,1-4 0 0 0,2-9 0 0 0,-2-11 0 0 0,-5-8 0 0 0,-4-8 0 0 0,-3-5 0 0 0,-4-2 0 0 0,-1-1 0 0 0,-1-1 0 0 0,-1 0 0 0 0,0 1 0 0 0,0 0 0 0 0,1 0 0 0 0,-1 1 0 0 0,1 0 0 0 0,0 1 0 0 0,0-1 0 0 0,5 0 0 0 0,1 0 0 0 0,4 5 0 0 0,5 1 0 0 0,1 9 0 0 0,1 11 0 0 0,-2 11 0 0 0,-4 3 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11827 15425 16383 0 0,'4'0'0'0'0,"7"-4"0"0"0,0 2 0 0 0,4 7 0 0 0,7 2 0 0 0,5 4 0 0 0,2 9 0 0 0,0 15 0 0 0,1 10 0 0 0,-2 2 0 0 0,-5-3 0 0 0,-1-5 0 0 0,-6-12 0 0 0,0-17 0 0 0,-4-17 0 0 0,2-18 0 0 0,-3-12 0 0 0,2-10 0 0 0,3 0 0 0 0,4 3 0 0 0,-3 4 0 0 0,1 10 0 0 0,2 13 0 0 0,1 15 0 0 0,3 7 0 0 0,0 8 0 0 0,6 6 0 0 0,2 3 0 0 0,-5 4 0 0 0,-2-4 0 0 0,-1-5 0 0 0,0-10 0 0 0,0-10 0 0 0,5-10 0 0 0,2-6 0 0 0,0-1 0 0 0,-1-1 0 0 0,-1 4 0 0 0,-1 3 0 0 0,-5 10 0 0 0,-7 9 0 0 0,-2 9 0 0 0,-2 10 0 0 0,0 6 0 0 0,-2 2 0 0 0,3 0 0 0 0,2-5 0 0 0,0-12 0 0 0,1-9 0 0 0,-3-9 0 0 0,-2-4 0 0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4:13:18.1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28681 15696 16383 0 0,'4'0'0'0'0,"7"-5"0"0"0,5-1 0 0 0,1-4 0 0 0,6-1 0 0 0,4 2 0 0 0,6-2 0 0 0,7 0 0 0 0,1-1 0 0 0,7 0 0 0 0,-4-2 0 0 0,-1-3 0 0 0,2 1 0 0 0,2-1 0 0 0,-2-3 0 0 0,0 3 0 0 0,-3-1 0 0 0,-4 3 0 0 0,-4 4 0 0 0,-3 4 0 0 0,-2 3 0 0 0,-2-2 0 0 0,-1-1 0 0 0,5 2 0 0 0,1-4 0 0 0,0 1 0 0 0,-1-4 0 0 0,-1 1 0 0 0,-6-3 0 0 0,-2 1 0 0 0,-1-1 0 0 0,2 1 0 0 0,0-2 0 0 0,2 2 0 0 0,0-1 0 0 0,1 1 0 0 0,-8 3 0 0 0,-8 4 0 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21601 12649 16383 0 0,'0'-5'0'0'0,"-9"8"0"0"0,-3 8 0 0 0,0 7 0 0 0,-6 27 0 0 0,-6 11 0 0 0,3 0 0 0 0,3-4 0 0 0,2-12 0 0 0,2-3 0 0 0,0 2 0 0 0,2 2 0 0 0,2 0 0 0 0,5-4 0 0 0,-3-2 0 0 0,0 1 0 0 0,-3 4 0 0 0,-4 4 0 0 0,-4 0 0 0 0,-3-4 0 0 0,-3-4 0 0 0,3-3 0 0 0,0 1 0 0 0,5 5 0 0 0,0 9 0 0 0,3 1 0 0 0,4-3 0 0 0,4-1 0 0 0,2 6 0 0 0,3 4 0 0 0,-4 1 0 0 0,0-4 0 0 0,0-7 0 0 0,1-1 0 0 0,-4-4 0 0 0,1 14 0 0 0,0 3 0 0 0,2-5 0 0 0,2-5 0 0 0,1-7 0 0 0,1-6 0 0 0,1-3 0 0 0,0-4 0 0 0,0 0 0 0 0,1-1 0 0 0,-1-1 0 0 0,0 1 0 0 0,0 4 0 0 0,1 3 0 0 0,-1-1 0 0 0,0-1 0 0 0,0-1 0 0 0,0-1 0 0 0,0-1 0 0 0,0 0 0 0 0,0-1 0 0 0,0-1 0 0 0,0 1 0 0 0,0 0 0 0 0,0-1 0 0 0,0 5 0 0 0,0 2 0 0 0,0 0 0 0 0,0-2 0 0 0,0 4 0 0 0,0 0 0 0 0,-5-1 0 0 0,-1-2 0 0 0,0-2 0 0 0,1-1 0 0 0,2-2 0 0 0,1 0 0 0 0,1 0 0 0 0,1 0 0 0 0,-5-1 0 0 0,-1 1 0 0 0,1 4 0 0 0,-4 2 0 0 0,-1-1 0 0 0,-2 0 0 0 0,0-2 0 0 0,3-1 0 0 0,-2 3 0 0 0,0 2 0 0 0,3 3 0 0 0,3 0 0 0 0,1 4 0 0 0,-2-7 0 0 0,-1-3 0 0 0,2 2 0 0 0,-4 4 0 0 0,0 1 0 0 0,2-2 0 0 0,1-3 0 0 0,-2 3 0 0 0,0 0 0 0 0,-3-7 0 0 0,0-3 0 0 0,2-2 0 0 0,3 0 0 0 0,2 0 0 0 0,2 1 0 0 0,1 0 0 0 0,-4 1 0 0 0,-1 1 0 0 0,1-1 0 0 0,1 6 0 0 0,1 1 0 0 0,1 0 0 0 0,1-2 0 0 0,1 0 0 0 0,0-2 0 0 0,0-1 0 0 0,0 3 0 0 0,1 2 0 0 0,-1 0 0 0 0,0-2 0 0 0,0-1 0 0 0,0-1 0 0 0,-4-2 0 0 0,-3 1 0 0 0,2-2 0 0 0,0 1 0 0 0,2 0 0 0 0,1-1 0 0 0,0 1 0 0 0,2 0 0 0 0,0-1 0 0 0,0 1 0 0 0,0 0 0 0 0,1 0 0 0 0,-1 0 0 0 0,0 0 0 0 0,0-1 0 0 0,0 1 0 0 0,0 0 0 0 0,0 0 0 0 0,0 0 0 0 0,0 0 0 0 0,0 0 0 0 0,0-1 0 0 0,5-3 0 0 0,5-3 0 0 0,7-3 0 0 0,4-1 0 0 0,3-3 0 0 0,3-3 0 0 0,0-4 0 0 0,6-3 0 0 0,1-2 0 0 0,4 4 0 0 0,1 1 0 0 0,2-1 0 0 0,3-1 0 0 0,4-2 0 0 0,2 0 0 0 0,7-1 0 0 0,-2-1 0 0 0,-1 0 0 0 0,-1 0 0 0 0,5 0 0 0 0,1-5 0 0 0,0-1 0 0 0,3 0 0 0 0,1 1 0 0 0,3 2 0 0 0,0 1 0 0 0,-3 0 0 0 0,-3 2 0 0 0,3 0 0 0 0,-1 5 0 0 0,-2 1 0 0 0,-6 0 0 0 0,1 4 0 0 0,1-1 0 0 0,-1-1 0 0 0,5 3 0 0 0,-4-2 0 0 0,3 4 0 0 0,0-2 0 0 0,-1-1 0 0 0,3-4 0 0 0,2 3 0 0 0,-3-1 0 0 0,4-2 0 0 0,4-1 0 0 0,-1 3 0 0 0,3-1 0 0 0,2 0 0 0 0,-1-3 0 0 0,1-1 0 0 0,-3-1 0 0 0,0-1 0 0 0,3-1 0 0 0,-2-5 0 0 0,0-1 0 0 0,-1 0 0 0 0,0 1 0 0 0,2-3 0 0 0,-1-1 0 0 0,0 2 0 0 0,3 2 0 0 0,2 2 0 0 0,-2 1 0 0 0,-5 1 0 0 0,0 1 0 0 0,-2 0 0 0 0,-4 1 0 0 0,-3-1 0 0 0,-2 0 0 0 0,-2 0 0 0 0,-1 1 0 0 0,-1-1 0 0 0,-4 0 0 0 0,2 0 0 0 0,3 0 0 0 0,5 0 0 0 0,2-5 0 0 0,-1-1 0 0 0,-1 0 0 0 0,4 2 0 0 0,-1 0 0 0 0,-1 2 0 0 0,-7 1 0 0 0,-7 1 0 0 0,-4 4 0 0 0,1 2 0 0 0,2 1 0 0 0,-2 2 0 0 0,4 1 0 0 0,0 2 0 0 0,0 0 0 0 0,1-2 0 0 0,6-4 0 0 0,8 3 0 0 0,-3 0 0 0 0,2-3 0 0 0,4-1 0 0 0,5-2 0 0 0,-5-2 0 0 0,0 0 0 0 0,2-1 0 0 0,-1 0 0 0 0,2-1 0 0 0,-7 1 0 0 0,0 4 0 0 0,4 2 0 0 0,3 0 0 0 0,0-2 0 0 0,2-5 0 0 0,-3-3 0 0 0,2-1 0 0 0,-3 1 0 0 0,-3 1 0 0 0,-3 1 0 0 0,-4 0 0 0 0,-1 2 0 0 0,-2-1 0 0 0,-5 1 0 0 0,2 1 0 0 0,3-1 0 0 0,0 0 0 0 0,5 0 0 0 0,-3 0 0 0 0,-2 0 0 0 0,0 0 0 0 0,-2 0 0 0 0,-4 0 0 0 0,-1 5 0 0 0,0 1 0 0 0,2 0 0 0 0,1-2 0 0 0,-3 0 0 0 0,-5-2 0 0 0,-5-1 0 0 0,-4-1 0 0 0,-4 0 0 0 0,-1 0 0 0 0,-2 0 0 0 0,-5-5 0 0 0,-1-1 0 0 0,-4-5 0 0 0,-1-9 0 0 0,-2-6 0 0 0,1-3 0 0 0,2-5 0 0 0,-1-7 0 0 0,-3-5 0 0 0,1 0 0 0 0,-2 0 0 0 0,-3-3 0 0 0,-2-1 0 0 0,-3-6 0 0 0,-6 2 0 0 0,-3 1 0 0 0,0-4 0 0 0,1-2 0 0 0,1-4 0 0 0,1 3 0 0 0,2 0 0 0 0,0-5 0 0 0,1-1 0 0 0,0-2 0 0 0,1 6 0 0 0,-1 0 0 0 0,0 0 0 0 0,0-1 0 0 0,0-1 0 0 0,0 7 0 0 0,5 4 0 0 0,1 2 0 0 0,0 0 0 0 0,-2 0 0 0 0,0-1 0 0 0,-2 4 0 0 0,-1 2 0 0 0,-5 3 0 0 0,-2 0 0 0 0,0-2 0 0 0,1-6 0 0 0,-3-9 0 0 0,-1-4 0 0 0,-2 1 0 0 0,-1 2 0 0 0,-1 1 0 0 0,0 8 0 0 0,3 2 0 0 0,3 1 0 0 0,3 5 0 0 0,2 0 0 0 0,1-2 0 0 0,1 3 0 0 0,1 0 0 0 0,-1-3 0 0 0,5-2 0 0 0,2-2 0 0 0,4-2 0 0 0,0 4 0 0 0,2 0 0 0 0,0 0 0 0 0,2-2 0 0 0,-2 0 0 0 0,2-2 0 0 0,2 3 0 0 0,-1 2 0 0 0,2-6 0 0 0,1-2 0 0 0,-2-1 0 0 0,-4-1 0 0 0,0 10 0 0 0,-1 4 0 0 0,-4-1 0 0 0,-3-1 0 0 0,3-2 0 0 0,-1-3 0 0 0,4-1 0 0 0,4 3 0 0 0,4 0 0 0 0,-1 0 0 0 0,1-1 0 0 0,2-2 0 0 0,-3 3 0 0 0,0 6 0 0 0,-2 5 0 0 0,-5 4 0 0 0,-4 4 0 0 0,-3 1 0 0 0,-7 2 0 0 0,-7 0 0 0 0,-7 0 0 0 0,-5 0 0 0 0,-3 0 0 0 0,-2 4 0 0 0,3 2 0 0 0,2 4 0 0 0,0-1 0 0 0,-2 4 0 0 0,0-1 0 0 0,-1 2 0 0 0,-1-2 0 0 0,-1 2 0 0 0,1-2 0 0 0,-6 2 0 0 0,-1-2 0 0 0,0 2 0 0 0,-3-3 0 0 0,-5 3 0 0 0,0 2 0 0 0,-2 3 0 0 0,-3 4 0 0 0,2 1 0 0 0,-5 1 0 0 0,-4 1 0 0 0,-2 1 0 0 0,-5 4 0 0 0,3 2 0 0 0,-2-1 0 0 0,-6-1 0 0 0,-4 3 0 0 0,-1 0 0 0 0,-1-1 0 0 0,-7-2 0 0 0,-4-2 0 0 0,-2-1 0 0 0,-5 4 0 0 0,-5-5 0 0 0,-1-1 0 0 0,2-2 0 0 0,-1 1 0 0 0,2-1 0 0 0,-2 1 0 0 0,1-5 0 0 0,3 0 0 0 0,3 0 0 0 0,3-3 0 0 0,1-1 0 0 0,7 2 0 0 0,1-2 0 0 0,1 0 0 0 0,-1 3 0 0 0,3-4 0 0 0,0 2 0 0 0,-2 1 0 0 0,-6-2 0 0 0,2 1 0 0 0,-1 1 0 0 0,1 3 0 0 0,-6 2 0 0 0,3 1 0 0 0,-3 1 0 0 0,-1 1 0 0 0,0 1 0 0 0,-4-1 0 0 0,-4 1 0 0 0,3-1 0 0 0,0-4 0 0 0,1-2 0 0 0,6 0 0 0 0,9 1 0 0 0,7 2 0 0 0,7-4 0 0 0,8 0 0 0 0,4 1 0 0 0,6 1 0 0 0,5-2 0 0 0,0-6 0 0 0,2 0 0 0 0,2-2 0 0 0,-3 1 0 0 0,-4-1 0 0 0,-4 1 0 0 0,-4-1 0 0 0,2 2 0 0 0,-1 3 0 0 0,-1-1 0 0 0,-2 1 0 0 0,-2 3 0 0 0,0-3 0 0 0,-1 1 0 0 0,-1 1 0 0 0,-4 3 0 0 0,-2 2 0 0 0,0 1 0 0 0,6 2 0 0 0,3-5 0 0 0,0 0 0 0 0,1-1 0 0 0,-1 2 0 0 0,4 1 0 0 0,6 1 0 0 0,4 1 0 0 0,0 1 0 0 0,-3 0 0 0 0,-4 0 0 0 0,-3 0 0 0 0,-3-4 0 0 0,-2-2 0 0 0,-2 0 0 0 0,0 2 0 0 0,-5 0 0 0 0,-2 2 0 0 0,1 1 0 0 0,1-4 0 0 0,7-1 0 0 0,2 1 0 0 0,5 0 0 0 0,7 2 0 0 0,4-3 0 0 0,-1-1 0 0 0,-4 1 0 0 0,-4 1 0 0 0,-4 2 0 0 0,2 1 0 0 0,-2 1 0 0 0,4 1 0 0 0,4 0 0 0 0,0 0 0 0 0,1 1 0 0 0,4-1 0 0 0,-3 0 0 0 0,1 0 0 0 0,-2 0 0 0 0,0 0 0 0 0,-2 0 0 0 0,1 0 0 0 0,2 0 0 0 0,4 0 0 0 0,2 0 0 0 0,11 0 0 0 0,14 0 0 0 0,7 0 0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24766 15558 16383 0 0,'0'-5'0'0'0,"-4"-1"0"0"0,-2 5 0 0 0,-5 2 0 0 0,0 6 0 0 0,2 6 0 0 0,3 6 0 0 0,1 4 0 0 0,3 2 0 0 0,1 2 0 0 0,0 1 0 0 0,2 0 0 0 0,-1 0 0 0 0,1 0 0 0 0,-6 0 0 0 0,0-1 0 0 0,-1 0 0 0 0,1 0 0 0 0,2 0 0 0 0,1-1 0 0 0,1 1 0 0 0,5-5 0 0 0,2-1 0 0 0,0 0 0 0 0,-1 1 0 0 0,-1 2 0 0 0,-2 1 0 0 0,-1 0 0 0 0,4-3 0 0 0,6-6 0 0 0,5 0 0 0 0,5-4 0 0 0,3-4 0 0 0,2-3 0 0 0,2-2 0 0 0,0-2 0 0 0,0-1 0 0 0,-1-5 0 0 0,1-2 0 0 0,-1 1 0 0 0,5 1 0 0 0,1 1 0 0 0,4 2 0 0 0,1 0 0 0 0,-2 2 0 0 0,2 0 0 0 0,17 0 0 0 0,5 0 0 0 0,14 5 0 0 0,-1 2 0 0 0,-8-1 0 0 0,-10-2 0 0 0,-11 0 0 0 0,-7-2 0 0 0,-2-1 0 0 0,-2-1 0 0 0,-1 5 0 0 0,-3 1 0 0 0,-1-1 0 0 0,0 0 0 0 0,3-2 0 0 0,43 3 0 0 0,12 6 0 0 0,39 5 0 0 0,47 4 0 0 0,50 3 0 0 0,64 2 0 0 0,-12 2 0 0 0,-6-5 0 0 0,-41-1 0 0 0,-53-5 0 0 0,-52-5 0 0 0,-43-4 0 0 0,-24-4 0 0 0,-14-3 0 0 0,-4-1 0 0 0,1-1 0 0 0,7 0 0 0 0,6 0 0 0 0,2 1 0 0 0,3-1 0 0 0,-5 1 0 0 0,-6 0 0 0 0,-6 0 0 0 0,22 4 0 0 0,5 2 0 0 0,-22 0 0 0 0,-27-6 0 0 0,-18-3 0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24818 15505 16383 0 0,'4'0'0'0'0,"7"-5"0"0"0,6-1 0 0 0,4 1 0 0 0,3 0 0 0 0,3 2 0 0 0,0 1 0 0 0,1 0 0 0 0,0 2 0 0 0,0 0 0 0 0,0 0 0 0 0,-1 0 0 0 0,0 1 0 0 0,0-1 0 0 0,0 0 0 0 0,4 0 0 0 0,2 0 0 0 0,4 0 0 0 0,1 0 0 0 0,-2 0 0 0 0,2 0 0 0 0,-1 0 0 0 0,3 0 0 0 0,-1 0 0 0 0,-3 0 0 0 0,2 0 0 0 0,-1 0 0 0 0,2 0 0 0 0,4 0 0 0 0,-1 0 0 0 0,1 0 0 0 0,-6 5 0 0 0,-1 1 0 0 0,4 0 0 0 0,-2-2 0 0 0,3 0 0 0 0,3-2 0 0 0,-2-1 0 0 0,-2 4 0 0 0,-5 1 0 0 0,-2-1 0 0 0,-4 0 0 0 0,-1-2 0 0 0,-1-1 0 0 0,4-1 0 0 0,1-1 0 0 0,0 0 0 0 0,3 0 0 0 0,6 4 0 0 0,-1 2 0 0 0,-2-1 0 0 0,-2 0 0 0 0,1-2 0 0 0,3-1 0 0 0,0-1 0 0 0,-2 0 0 0 0,1-1 0 0 0,3 4 0 0 0,4 2 0 0 0,-2 0 0 0 0,1-2 0 0 0,-2-1 0 0 0,-5-1 0 0 0,2-1 0 0 0,-3 0 0 0 0,2-1 0 0 0,-1-1 0 0 0,2 1 0 0 0,-1 0 0 0 0,2 0 0 0 0,-2 0 0 0 0,2 4 0 0 0,-1 2 0 0 0,-3 0 0 0 0,-4-1 0 0 0,-2-2 0 0 0,-2-1 0 0 0,3-1 0 0 0,0 0 0 0 0,5-1 0 0 0,0-1 0 0 0,3 1 0 0 0,-1 0 0 0 0,-2 0 0 0 0,-3 0 0 0 0,-3-1 0 0 0,-2 1 0 0 0,-1 0 0 0 0,3 5 0 0 0,2 1 0 0 0,-1 0 0 0 0,3-2 0 0 0,1 0 0 0 0,-1-2 0 0 0,2-1 0 0 0,-1-1 0 0 0,3 0 0 0 0,0 5 0 0 0,-3 1 0 0 0,2-1 0 0 0,-1 0 0 0 0,-2-2 0 0 0,-3-1 0 0 0,-2-1 0 0 0,-1-1 0 0 0,-2 0 0 0 0,4 0 0 0 0,2 0 0 0 0,-1 0 0 0 0,-1-1 0 0 0,-1-3 0 0 0,-10-3 0 0 0,-9 2 0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24739 15455 16383 0 0,'-4'0'0'0'0,"-7"0"0"0"0,-5 0 0 0 0,-6 0 0 0 0,-2 0 0 0 0,-2-4 0 0 0,-2-2 0 0 0,0 0 0 0 0,-5 1 0 0 0,0 2 0 0 0,4-4 0 0 0,3 0 0 0 0,1 1 0 0 0,1 1 0 0 0,-1 2 0 0 0,0 1 0 0 0,-1 1 0 0 0,0 1 0 0 0,-5 0 0 0 0,-2 0 0 0 0,0 1 0 0 0,2-1 0 0 0,-4 0 0 0 0,0 0 0 0 0,1 0 0 0 0,-2 1 0 0 0,-1-1 0 0 0,3 0 0 0 0,-3 0 0 0 0,0-1 0 0 0,3 1 0 0 0,2 0 0 0 0,1 0 0 0 0,3 0 0 0 0,0 0 0 0 0,1 0 0 0 0,-4 0 0 0 0,-1 0 0 0 0,0 0 0 0 0,0-4 0 0 0,2-2 0 0 0,2 0 0 0 0,-5 1 0 0 0,0 2 0 0 0,0 1 0 0 0,-3-4 0 0 0,0 0 0 0 0,2 0 0 0 0,1 2 0 0 0,3 0 0 0 0,1 3 0 0 0,1 0 0 0 0,1 0 0 0 0,1 2 0 0 0,-1-1 0 0 0,-4 0 0 0 0,-1 0 0 0 0,-1 1 0 0 0,2-1 0 0 0,1 0 0 0 0,-3 0 0 0 0,-1 0 0 0 0,0 0 0 0 0,-2 0 0 0 0,0 0 0 0 0,2 0 0 0 0,1 0 0 0 0,3 0 0 0 0,1 0 0 0 0,2 0 0 0 0,0-5 0 0 0,0-1 0 0 0,-4 0 0 0 0,-2 2 0 0 0,1 0 0 0 0,-4 2 0 0 0,0 1 0 0 0,2 1 0 0 0,1 0 0 0 0,-2 0 0 0 0,0 0 0 0 0,-3 0 0 0 0,0-4 0 0 0,-2-2 0 0 0,0 0 0 0 0,4 2 0 0 0,-2 1 0 0 0,0 0 0 0 0,4 2 0 0 0,1 1 0 0 0,3 0 0 0 0,2 0 0 0 0,0 0 0 0 0,2 1 0 0 0,-1-1 0 0 0,1 0 0 0 0,0 0 0 0 0,-1 0 0 0 0,0 0 0 0 0,1 0 0 0 0,-1 0 0 0 0,0 0 0 0 0,0 0 0 0 0,-4 0 0 0 0,-2-5 0 0 0,0-1 0 0 0,2 1 0 0 0,1 0 0 0 0,1 2 0 0 0,1 1 0 0 0,0-4 0 0 0,1-1 0 0 0,1 2 0 0 0,-1 0 0 0 0,1 2 0 0 0,-1 1 0 0 0,0 1 0 0 0,1 1 0 0 0,-1 0 0 0 0,0 0 0 0 0,0-4 0 0 0,9-2 0 0 0,17 1 0 0 0,18 0 0 0 0,6 2 0 0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21167 14208 16383 0 0,'0'-4'0'0'0,"4"-2"0"0"0,7 0 0 0 0,10 6 0 0 0,6 3 0 0 0,3 0 0 0 0,6 1 0 0 0,1-1 0 0 0,3-1 0 0 0,0-1 0 0 0,-2 0 0 0 0,0-1 0 0 0,5 0 0 0 0,7 0 0 0 0,0 0 0 0 0,1 0 0 0 0,-3 0 0 0 0,-7-1 0 0 0,1 1 0 0 0,-4 0 0 0 0,-3 0 0 0 0,6 0 0 0 0,6 5 0 0 0,3 1 0 0 0,2 0 0 0 0,2-2 0 0 0,-3 0 0 0 0,2-2 0 0 0,2-1 0 0 0,-4-1 0 0 0,-1 0 0 0 0,-5 0 0 0 0,-1 0 0 0 0,-4 0 0 0 0,-3-1 0 0 0,-4 1 0 0 0,-3 0 0 0 0,12 0 0 0 0,26 0 0 0 0,6 0 0 0 0,18 5 0 0 0,30 1 0 0 0,25 0 0 0 0,21-2 0 0 0,-14 0 0 0 0,-1-2 0 0 0,5-1 0 0 0,-20-1 0 0 0,-1 0 0 0 0,-19 5 0 0 0,-3 0 0 0 0,-16 1 0 0 0,-20-2 0 0 0,-20 0 0 0 0,-14-2 0 0 0,-11-1 0 0 0,-6-1 0 0 0,-4 0 0 0 0,17-5 0 0 0,11-1 0 0 0,1 0 0 0 0,-4 6 0 0 0,-10 7 0 0 0,-12 7 0 0 0,-11 6 0 0 0,-7 4 0 0 0,-6 2 0 0 0,-4 7 0 0 0,-5 1 0 0 0,-11 50 0 0 0,-3 34 0 0 0,2 1 0 0 0,4-15 0 0 0,4-20 0 0 0,0-21 0 0 0,1-16 0 0 0,3-11 0 0 0,1-8 0 0 0,3-3 0 0 0,0-2 0 0 0,2 0 0 0 0,0 0 0 0 0,1 1 0 0 0,-1 2 0 0 0,-4 0 0 0 0,-6 0 0 0 0,-2 1 0 0 0,2 0 0 0 0,2 0 0 0 0,2 0 0 0 0,3-5 0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21623 14288 16383 0 0,'-5'0'0'0'0,"-5"5"0"0"0,-7 5 0 0 0,-8 2 0 0 0,-1 3 0 0 0,-1 4 0 0 0,-4-2 0 0 0,-1 1 0 0 0,-1-2 0 0 0,2 0 0 0 0,0-2 0 0 0,2 1 0 0 0,11-7 0 0 0,12-5 0 0 0,16-7 0 0 0,12-7 0 0 0,6-3 0 0 0,3-3 0 0 0,1 2 0 0 0,-6 7 0 0 0,-15 11 0 0 0,-19 8 0 0 0,-18 12 0 0 0,-13 6 0 0 0,-9 8 0 0 0,-1-3 0 0 0,3-6 0 0 0,5-5 0 0 0,18-10 0 0 0,23-7 0 0 0,25-14 0 0 0,26-10 0 0 0,14-11 0 0 0,9-6 0 0 0,6 0 0 0 0,-1 4 0 0 0,-10 9 0 0 0,-12 3 0 0 0,-16 9 0 0 0,-19 11 0 0 0,-23 10 0 0 0,-20 8 0 0 0,-20 9 0 0 0,-12 5 0 0 0,-7 1 0 0 0,3-5 0 0 0,6-7 0 0 0,7-8 0 0 0,17-6 0 0 0,16-4 0 0 0,24-13 0 0 0,24-13 0 0 0,23-12 0 0 0,21-10 0 0 0,14-6 0 0 0,13 1 0 0 0,3 4 0 0 0,-8 9 0 0 0,-14 7 0 0 0,-16 8 0 0 0,-25 13 0 0 0,-31 11 0 0 0,-31 19 0 0 0,-41 20 0 0 0,-34 17 0 0 0,-24 6 0 0 0,-21 12 0 0 0,-1 1 0 0 0,8-4 0 0 0,18-9 0 0 0,21-11 0 0 0,36-20 0 0 0,36-20 0 0 0,38-22 0 0 0,30-18 0 0 0,24-14 0 0 0,17-9 0 0 0,11-1 0 0 0,7 3 0 0 0,2 1 0 0 0,-9 3 0 0 0,-13 10 0 0 0,-17 10 0 0 0,-26 13 0 0 0,-31 13 0 0 0,-26 16 0 0 0,-26 8 0 0 0,-26 9 0 0 0,-20 13 0 0 0,-10 6 0 0 0,2-1 0 0 0,5-6 0 0 0,14-5 0 0 0,23-11 0 0 0,29-16 0 0 0,26-19 0 0 0,25-18 0 0 0,26-10 0 0 0,21-9 0 0 0,11-7 0 0 0,7 0 0 0 0,6-1 0 0 0,-1 3 0 0 0,-13 4 0 0 0,-18 10 0 0 0,-26 14 0 0 0,-24 15 0 0 0,-27 17 0 0 0,-29 10 0 0 0,-28 15 0 0 0,-21 14 0 0 0,-20 11 0 0 0,-6 5 0 0 0,-2-6 0 0 0,8-9 0 0 0,17-9 0 0 0,33-17 0 0 0,33-18 0 0 0,40-16 0 0 0,38-20 0 0 0,33-16 0 0 0,28-13 0 0 0,17-8 0 0 0,7 3 0 0 0,-1 6 0 0 0,-17 8 0 0 0,-19 12 0 0 0,-24 11 0 0 0,-26 14 0 0 0,-22 13 0 0 0,-27 15 0 0 0,-22 12 0 0 0,-24 11 0 0 0,-22 12 0 0 0,-16 5 0 0 0,-3-3 0 0 0,3-6 0 0 0,5-8 0 0 0,20-15 0 0 0,27-18 0 0 0,32-14 0 0 0,33-16 0 0 0,33-18 0 0 0,22-12 0 0 0,22-12 0 0 0,19 2 0 0 0,8 0 0 0 0,4 2 0 0 0,-11 7 0 0 0,-14 11 0 0 0,-28 17 0 0 0,-40 22 0 0 0,-47 20 0 0 0,-43 21 0 0 0,-43 17 0 0 0,-32 17 0 0 0,-19 5 0 0 0,-6 3 0 0 0,1-4 0 0 0,15-5 0 0 0,23-11 0 0 0,27-21 0 0 0,35-21 0 0 0,42-24 0 0 0,33-20 0 0 0,32-19 0 0 0,22-8 0 0 0,18-8 0 0 0,12-4 0 0 0,3 0 0 0 0,-1 2 0 0 0,-9 6 0 0 0,-16 13 0 0 0,-20 14 0 0 0,-29 11 0 0 0,-32 17 0 0 0,-34 19 0 0 0,-33 19 0 0 0,-22 17 0 0 0,-17 4 0 0 0,-9 5 0 0 0,3-3 0 0 0,12-8 0 0 0,15-8 0 0 0,23-16 0 0 0,28-18 0 0 0,29-16 0 0 0,36-15 0 0 0,26-9 0 0 0,28-14 0 0 0,18-8 0 0 0,12-5 0 0 0,0 3 0 0 0,-9 5 0 0 0,-13 7 0 0 0,-20 10 0 0 0,-27 15 0 0 0,-34 15 0 0 0,-36 17 0 0 0,-36 18 0 0 0,-25 14 0 0 0,-19 8 0 0 0,-11 2 0 0 0,3 2 0 0 0,8-1 0 0 0,12-10 0 0 0,28-19 0 0 0,36-22 0 0 0,36-28 0 0 0,36-18 0 0 0,31-17 0 0 0,25-13 0 0 0,21-4 0 0 0,8 1 0 0 0,-3 9 0 0 0,-8 9 0 0 0,-19 10 0 0 0,-30 16 0 0 0,-34 18 0 0 0,-32 15 0 0 0,-33 11 0 0 0,-34 16 0 0 0,-22 16 0 0 0,-20 9 0 0 0,-8 4 0 0 0,2-4 0 0 0,8-8 0 0 0,13-7 0 0 0,23-11 0 0 0,33-16 0 0 0,29-20 0 0 0,29-8 0 0 0,22-13 0 0 0,12-5 0 0 0,7-8 0 0 0,-1 4 0 0 0,-7 2 0 0 0,-6 7 0 0 0,-12 7 0 0 0,-15 12 0 0 0,-20 16 0 0 0,-23 15 0 0 0,-21 8 0 0 0,-16 8 0 0 0,-16 5 0 0 0,-3 5 0 0 0,-2 2 0 0 0,5-2 0 0 0,6-7 0 0 0,15-10 0 0 0,19-15 0 0 0,19-11 0 0 0,18-12 0 0 0,14-9 0 0 0,5-3 0 0 0,4-3 0 0 0,-2 2 0 0 0,-3 3 0 0 0,-10 9 0 0 0,-6 10 0 0 0,-7 9 0 0 0,-7 1 0 0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25115 15531 16383 0 0,'0'5'0'0'0,"-14"10"0"0"0,-13 12 0 0 0,-12 10 0 0 0,-7 4 0 0 0,-16 0 0 0 0,0-4 0 0 0,5-2 0 0 0,7-8 0 0 0,13-4 0 0 0,13-10 0 0 0,19-8 0 0 0,19-13 0 0 0,22-10 0 0 0,18-2 0 0 0,9-7 0 0 0,7-3 0 0 0,2-2 0 0 0,-3 1 0 0 0,-9 6 0 0 0,-9 1 0 0 0,-19 11 0 0 0,-19 11 0 0 0,-21 11 0 0 0,-22 13 0 0 0,-21 8 0 0 0,-14 11 0 0 0,-11 9 0 0 0,-5 5 0 0 0,1-3 0 0 0,10-5 0 0 0,26-16 0 0 0,35-17 0 0 0,36-20 0 0 0,28-19 0 0 0,22-13 0 0 0,22-6 0 0 0,2 1 0 0 0,-2 3 0 0 0,-8 3 0 0 0,-16 13 0 0 0,-25 11 0 0 0,-25 16 0 0 0,-26 8 0 0 0,-23 11 0 0 0,-15 11 0 0 0,-16 9 0 0 0,-2 6 0 0 0,-1 0 0 0 0,14-8 0 0 0,23-16 0 0 0,30-20 0 0 0,26-17 0 0 0,21-14 0 0 0,20-8 0 0 0,10-2 0 0 0,-5 1 0 0 0,-7 6 0 0 0,-11 8 0 0 0,-22 13 0 0 0,-26 17 0 0 0,-25 11 0 0 0,-20 12 0 0 0,-19 10 0 0 0,-5 2 0 0 0,-3-1 0 0 0,13-8 0 0 0,28-19 0 0 0,30-17 0 0 0,26-16 0 0 0,25-15 0 0 0,24-11 0 0 0,6-3 0 0 0,6 7 0 0 0,-7 6 0 0 0,-13 9 0 0 0,-26 12 0 0 0,-31 9 0 0 0,-28 15 0 0 0,-29 14 0 0 0,-11 12 0 0 0,-14 4 0 0 0,0 0 0 0 0,5-3 0 0 0,20-12 0 0 0,25-15 0 0 0,28-14 0 0 0,28-16 0 0 0,25-8 0 0 0,13-10 0 0 0,6-3 0 0 0,6 6 0 0 0,-6 3 0 0 0,-12 8 0 0 0,-17 7 0 0 0,-13 7 0 0 0,-21 9 0 0 0,-19 5 0 0 0,-16 10 0 0 0,-21 13 0 0 0,-15 5 0 0 0,-4 6 0 0 0,0 2 0 0 0,4-7 0 0 0,18-13 0 0 0,27-16 0 0 0,26-12 0 0 0,23-14 0 0 0,15-9 0 0 0,6-3 0 0 0,0-1 0 0 0,-9 5 0 0 0,-10 13 0 0 0,-18 13 0 0 0,-26 12 0 0 0,-22 13 0 0 0,-24 12 0 0 0,-19 10 0 0 0,-5 2 0 0 0,3-3 0 0 0,7-8 0 0 0,17-11 0 0 0,22-13 0 0 0,23-18 0 0 0,23-17 0 0 0,24-13 0 0 0,10-6 0 0 0,13-4 0 0 0,5 2 0 0 0,2 8 0 0 0,-9 10 0 0 0,-15 10 0 0 0,-81 58 0 0 0,-43 22 0 0 0,-16 5 0 0 0,9-14 0 0 0,26-16 0 0 0,23-14 0 0 0,33-21 0 0 0,28-19 0 0 0,24-17 0 0 0,20-7 0 0 0,12-6 0 0 0,3 0 0 0 0,-7 4 0 0 0,-5 9 0 0 0,-15 9 0 0 0,-24 15 0 0 0,-26 16 0 0 0,-26 13 0 0 0,-22 12 0 0 0,-17 9 0 0 0,-6 7 0 0 0,0 0 0 0 0,3-8 0 0 0,13-11 0 0 0,21-15 0 0 0,21-14 0 0 0,21-17 0 0 0,20-10 0 0 0,13-4 0 0 0,5-2 0 0 0,0 4 0 0 0,-9 4 0 0 0,-10 4 0 0 0,-9 8 0 0 0,-13 9 0 0 0,-15 15 0 0 0,-21 10 0 0 0,-17 11 0 0 0,-11 9 0 0 0,-8-3 0 0 0,-2-3 0 0 0,2-3 0 0 0,17-11 0 0 0,22-14 0 0 0,20-9 0 0 0,21-12 0 0 0,22-13 0 0 0,14-7 0 0 0,-1-2 0 0 0,-8 5 0 0 0,-11 3 0 0 0,-15 12 0 0 0,-24 16 0 0 0,-18 14 0 0 0,-23 13 0 0 0,-17 7 0 0 0,-9 2 0 0 0,-6-1 0 0 0,7-1 0 0 0,21-11 0 0 0,24-15 0 0 0,28-12 0 0 0,18-11 0 0 0,16-11 0 0 0,12-7 0 0 0,3 3 0 0 0,-1 2 0 0 0,-8 6 0 0 0,-15 11 0 0 0,-20 11 0 0 0,-20 16 0 0 0,-19 10 0 0 0,-18 8 0 0 0,-13 5 0 0 0,-4 3 0 0 0,2-4 0 0 0,12-10 0 0 0,21-13 0 0 0,26-19 0 0 0,25-13 0 0 0,9-8 0 0 0,10-5 0 0 0,5 3 0 0 0,-4 2 0 0 0,-9 4 0 0 0,-7 7 0 0 0,-16 9 0 0 0,-13 11 0 0 0,-13 4 0 0 0,-8 5 0 0 0,-7 5 0 0 0,-5 3 0 0 0,-1 2 0 0 0,9-2 0 0 0,9-7 0 0 0,15-4 0 0 0,14-6 0 0 0,7-7 0 0 0,2-4 0 0 0,-1-1 0 0 0,-7 5 0 0 0,-7 7 0 0 0,-9 7 0 0 0,-5 7 0 0 0,-1-2 0 0 0,4-2 0 0 0,5-5 0 0 0,3-8 0 0 0,4-1 0 0 0,-2 0 0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8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24580 17171 16383 0 0,'4'0'0'0'0,"2"5"0"0"0,0 6 0 0 0,-1 5 0 0 0,-2 5 0 0 0,-1 4 0 0 0,-1 1 0 0 0,0 2 0 0 0,-1 0 0 0 0,0 0 0 0 0,-1-1 0 0 0,1 1 0 0 0,0-1 0 0 0,4 0 0 0 0,2 0 0 0 0,5 0 0 0 0,-1 5 0 0 0,-1 1 0 0 0,-2-5 0 0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24450 18019 16383 0 0,'-5'0'0'0'0,"-5"4"0"0"0,-2 7 0 0 0,-3 5 0 0 0,-4 1 0 0 0,2 1 0 0 0,-1 3 0 0 0,-2 2 0 0 0,-3 15 0 0 0,8 6 0 0 0,11 1 0 0 0,15-4 0 0 0,10-9 0 0 0,7-9 0 0 0,2-9 0 0 0,1-6 0 0 0,0-10 0 0 0,-1-9 0 0 0,0-7 0 0 0,-7-5 0 0 0,-1-3 0 0 0,-6-7 0 0 0,1-1 0 0 0,-4-5 0 0 0,-4 0 0 0 0,-8 2 0 0 0,-4 2 0 0 0,-6 4 0 0 0,-6 6 0 0 0,-5 3 0 0 0,-4 5 0 0 0,-2 6 0 0 0,-2 9 0 0 0,0 5 0 0 0,5 6 0 0 0,5 7 0 0 0,7 5 0 0 0,5-2 0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13176 15579 16383 0 0,'4'0'0'0'0,"6"4"0"0"0,6 2 0 0 0,5 0 0 0 0,7-2 0 0 0,8-5 0 0 0,2-3 0 0 0,3-9 0 0 0,0-7 0 0 0,-3-10 0 0 0,-4-2 0 0 0,-8-2 0 0 0,-7 1 0 0 0,-8 2 0 0 0,-10 2 0 0 0,-9 5 0 0 0,-13 7 0 0 0,-11 7 0 0 0,-9 9 0 0 0,-7 9 0 0 0,-3 12 0 0 0,2 8 0 0 0,5 2 0 0 0,6 6 0 0 0,9 1 0 0 0,9-2 0 0 0,13-6 0 0 0,12-4 0 0 0,19-7 0 0 0,13-5 0 0 0,5-6 0 0 0,5-8 0 0 0,2-4 0 0 0,3-5 0 0 0,0-2 0 0 0,-3 2 0 0 0,-7 2 0 0 0,-5 3 0 0 0,0 7 0 0 0,-3 7 0 0 0,3 6 0 0 0,3 1 0 0 0,-1-2 0 0 0,-2-12 0 0 0,-3-12 0 0 0,-7-3 0 0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24818 18389 16383 0 0,'0'-5'0'0'0,"-4"-1"0"0"0,-2 5 0 0 0,0 2 0 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8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25083 18018 16383 0 0,'0'5'0'0'0,"0"5"0"0"0,-4 7 0 0 0,-2 4 0 0 0,0 3 0 0 0,-3 3 0 0 0,-1 0 0 0 0,-2 1 0 0 0,5-4 0 0 0,8-7 0 0 0,8-10 0 0 0,8-7 0 0 0,5-3 0 0 0,4-2 0 0 0,2-3 0 0 0,-5 3 0 0 0,0 3 0 0 0,-5 6 0 0 0,-5 7 0 0 0,-1 2 0 0 0,-2 3 0 0 0,-7-1 0 0 0,-4 1 0 0 0,-3 3 0 0 0,1 3 0 0 0,-5-3 0 0 0,-5-4 0 0 0,-5-1 0 0 0,-4-2 0 0 0,-3 1 0 0 0,-2-1 0 0 0,0-3 0 0 0,-1-3 0 0 0,5-3 0 0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25188 18047 16383 0 0,'5'0'0'0'0,"6"-5"0"0"0,5-1 0 0 0,5-4 0 0 0,8-1 0 0 0,8-3 0 0 0,7-3 0 0 0,5 1 0 0 0,-1-2 0 0 0,-4 3 0 0 0,-6-1 0 0 0,-3 2 0 0 0,-9 4 0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20798 17754 16383 0 0,'-5'0'0'0'0,"-1"4"0"0"0,0 7 0 0 0,2 5 0 0 0,0 5 0 0 0,-2 4 0 0 0,-1 1 0 0 0,-4-3 0 0 0,0-1 0 0 0,2 0 0 0 0,3 1 0 0 0,-3-3 0 0 0,1-1 0 0 0,1 2 0 0 0,2 0 0 0 0,2 3 0 0 0,1 1 0 0 0,2 1 0 0 0,0 1 0 0 0,0-10 0 0 0,0-11 0 0 0,1-16 0 0 0,4-7 0 0 0,1-4 0 0 0,4-8 0 0 0,6-4 0 0 0,-1-1 0 0 0,2-3 0 0 0,-2-1 0 0 0,-3 2 0 0 0,0 3 0 0 0,-1 2 0 0 0,-3 2 0 0 0,2 5 0 0 0,-1 13 0 0 0,3 7 0 0 0,-1 9 0 0 0,2 8 0 0 0,0 7 0 0 0,1 4 0 0 0,-1 3 0 0 0,1-4 0 0 0,3 0 0 0 0,4 0 0 0 0,2-4 0 0 0,2-6 0 0 0,1-4 0 0 0,1-4 0 0 0,1-7 0 0 0,-1-8 0 0 0,1-12 0 0 0,-6-6 0 0 0,-5-3 0 0 0,-7-1 0 0 0,-4 0 0 0 0,-3 2 0 0 0,-3 10 0 0 0,-1 13 0 0 0,5 16 0 0 0,1 12 0 0 0,-1 7 0 0 0,0 8 0 0 0,-1 2 0 0 0,-1-1 0 0 0,-1-2 0 0 0,-5-2 0 0 0,-2-3 0 0 0,0-1 0 0 0,-4 3 0 0 0,-13 19 0 0 0,-3 6 0 0 0,7-8 0 0 0,12-11 0 0 0,7-13 0 0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28760 16484 16383 0 0,'5'-5'0'0'0,"10"4"0"0"0,7 1 0 0 0,5 1 0 0 0,2 0 0 0 0,6 5 0 0 0,1 1 0 0 0,-2 0 0 0 0,0-2 0 0 0,-8 3 0 0 0,-3 0 0 0 0,-5-1 0 0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29900 16510 16383 0 0,'-4'0'0'0'0,"-7"0"0"0"0,-5 0 0 0 0,-5 5 0 0 0,-4 1 0 0 0,3 4 0 0 0,1 5 0 0 0,3 5 0 0 0,1-1 0 0 0,3 0 0 0 0,13 11 0 0 0,11 1 0 0 0,9-1 0 0 0,5-6 0 0 0,4-6 0 0 0,1-6 0 0 0,0-11 0 0 0,0-4 0 0 0,0-3 0 0 0,-1-4 0 0 0,0-1 0 0 0,-1 2 0 0 0,0-2 0 0 0,0-4 0 0 0,-1-4 0 0 0,1 1 0 0 0,0 4 0 0 0,-5 0 0 0 0,-6-3 0 0 0,-10 2 0 0 0,-11-1 0 0 0,-9 2 0 0 0,-7 3 0 0 0,-4 4 0 0 0,-2 3 0 0 0,-7 2 0 0 0,-1 2 0 0 0,5 0 0 0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28339 18072 16383 0 0,'0'-4'0'0'0,"-4"-2"0"0"0,-7 4 0 0 0,-5 4 0 0 0,-1 5 0 0 0,-1 6 0 0 0,2 6 0 0 0,-1 3 0 0 0,2 4 0 0 0,0 1 0 0 0,2 1 0 0 0,3 0 0 0 0,4 0 0 0 0,2 0 0 0 0,3-1 0 0 0,5-4 0 0 0,7-7 0 0 0,6-5 0 0 0,4-6 0 0 0,4-2 0 0 0,2-3 0 0 0,1-1 0 0 0,5 0 0 0 0,1 0 0 0 0,0-5 0 0 0,-7-5 0 0 0,-2-6 0 0 0,-2-4 0 0 0,1-4 0 0 0,-5-1 0 0 0,-5-6 0 0 0,0-2 0 0 0,-3 0 0 0 0,-3 1 0 0 0,-8 7 0 0 0,-3 3 0 0 0,-2 0 0 0 0,-4 5 0 0 0,-1 1 0 0 0,-3 3 0 0 0,-4 3 0 0 0,-8 5 0 0 0,-9 7 0 0 0,-8 4 0 0 0,3 1 0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20241 17412 16383 0 0,'0'-4'0'0'0,"4"-2"0"0"0,7-5 0 0 0,5 0 0 0 0,5-2 0 0 0,8-5 0 0 0,8 2 0 0 0,7-1 0 0 0,6 1 0 0 0,-3 1 0 0 0,-3 1 0 0 0,-10-1 0 0 0,-6 2 0 0 0,-3 4 0 0 0,-10 7 0 0 0,-8 9 0 0 0,-10 7 0 0 0,-9 7 0 0 0,-6 4 0 0 0,-6 2 0 0 0,2 6 0 0 0,0 1 0 0 0,4 0 0 0 0,0-5 0 0 0,3-4 0 0 0,5-2 0 0 0,3 1 0 0 0,3-5 0 0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21063 15214 16383 0 0,'0'-4'0'0'0,"5"-7"0"0"0,-4-1 0 0 0,-6 2 0 0 0,-7 2 0 0 0,-5 2 0 0 0,-10 3 0 0 0,-5 2 0 0 0,-1 0 0 0 0,5 2 0 0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9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18576 15004 16383 0 0,'0'4'0'0'0,"-4"7"0"0"0,-7 1 0 0 0,-5 3 0 0 0,-5-1 0 0 0,-4 2 0 0 0,-1 2 0 0 0,3 4 0 0 0,1-3 0 0 0,4 0 0 0 0,10 1 0 0 0,11 3 0 0 0,9 1 0 0 0,8-3 0 0 0,4-6 0 0 0,3-4 0 0 0,2-5 0 0 0,-5 1 0 0 0,-1 0 0 0 0,0-2 0 0 0,0-1 0 0 0,1-6 0 0 0,1-3 0 0 0,1-1 0 0 0,0 2 0 0 0,1-5 0 0 0,0 1 0 0 0,0-4 0 0 0,0-4 0 0 0,0-4 0 0 0,0 2 0 0 0,0-1 0 0 0,-5-2 0 0 0,-1-2 0 0 0,-4-1 0 0 0,-1-2 0 0 0,-3 0 0 0 0,-4-1 0 0 0,-3 0 0 0 0,-2-1 0 0 0,-3 1 0 0 0,-5 0 0 0 0,-8 5 0 0 0,-5 5 0 0 0,-4 7 0 0 0,-4 4 0 0 0,-2 4 0 0 0,-1 1 0 0 0,0 2 0 0 0,0 0 0 0 0,-5 0 0 0 0,0 0 0 0 0,-5 0 0 0 0,0 0 0 0 0,2 3 0 0 0,-2 7 0 0 0,5 1 0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8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13996 15450 16383 0 0,'5'-5'0'0'0,"5"-9"0"0"0,6-8 0 0 0,4 0 0 0 0,0 0 0 0 0,-1 8 0 0 0,2 15 0 0 0,-3 11 0 0 0,0 14 0 0 0,2 10 0 0 0,-4 8 0 0 0,-3 5 0 0 0,0 0 0 0 0,2-10 0 0 0,-2-15 0 0 0,2-17 0 0 0,-1-17 0 0 0,0-13 0 0 0,3-10 0 0 0,3-4 0 0 0,7 4 0 0 0,3 7 0 0 0,5 5 0 0 0,1 5 0 0 0,0 9 0 0 0,-3 12 0 0 0,-3 12 0 0 0,-1 18 0 0 0,-2 6 0 0 0,0 2 0 0 0,-1-8 0 0 0,-1-13 0 0 0,-4-15 0 0 0,-1-14 0 0 0,0-5 0 0 0,1-9 0 0 0,2-1 0 0 0,1 2 0 0 0,5 6 0 0 0,2 5 0 0 0,5-1 0 0 0,10 1 0 0 0,0 3 0 0 0,-6 2 0 0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19024 15399 16383 0 0,'0'0'0'0'0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19370 15082 16383 0 0,'0'-5'0'0'0,"5"-1"0"0"0,5-4 0 0 0,7-1 0 0 0,8 2 0 0 0,6 2 0 0 0,1 8 0 0 0,0 2 0 0 0,-5 6 0 0 0,-7 6 0 0 0,-12 5 0 0 0,-12-1 0 0 0,-10 1 0 0 0,-11-3 0 0 0,-6-4 0 0 0,-3-5 0 0 0,0-3 0 0 0,2-3 0 0 0,1-2 0 0 0,11 0 0 0 0,13-1 0 0 0,12 0 0 0 0,10 1 0 0 0,7 4 0 0 0,5 1 0 0 0,1 5 0 0 0,-3 6 0 0 0,-6 3 0 0 0,-11 0 0 0 0,-11-4 0 0 0,-6 0 0 0 0,-10-2 0 0 0,-6-4 0 0 0,-8 1 0 0 0,-3 0 0 0 0,-5-3 0 0 0,0-2 0 0 0,3-2 0 0 0,3-2 0 0 0,8 0 0 0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19793 15162 16383 0 0,'5'-4'0'0'0,"-3"-2"0"0"0,-7 4 0 0 0,-3 17 0 0 0,1 11 0 0 0,1 4 0 0 0,7 3 0 0 0,2 0 0 0 0,1-2 0 0 0,5 0 0 0 0,0-2 0 0 0,-5-1 0 0 0,-9-5 0 0 0,-7-7 0 0 0,-7-6 0 0 0,-4-4 0 0 0,-3-8 0 0 0,-2-9 0 0 0,4-6 0 0 0,2-6 0 0 0,4-2 0 0 0,5-3 0 0 0,15 0 0 0 0,10 4 0 0 0,9 6 0 0 0,5 7 0 0 0,7 0 0 0 0,2 2 0 0 0,1 3 0 0 0,2 2 0 0 0,0 1 0 0 0,-6-2 0 0 0,-5-1 0 0 0,-2 0 0 0 0,-1 2 0 0 0,1 1 0 0 0,-5-3 0 0 0,-1-1 0 0 0,1-3 0 0 0,2-1 0 0 0,1 2 0 0 0,-2-2 0 0 0,-2 1 0 0 0,-3-3 0 0 0,-4-3 0 0 0,-9-4 0 0 0,-10 2 0 0 0,-7 3 0 0 0,-7 5 0 0 0,-4 4 0 0 0,-3 3 0 0 0,-5 2 0 0 0,-2 1 0 0 0,1 5 0 0 0,1 7 0 0 0,2 5 0 0 0,6 0 0 0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21307 14288 16383 0 0,'-4'0'0'0'0,"-7"-4"0"0"0,-6-2 0 0 0,-4 0 0 0 0,-3 1 0 0 0,2-3 0 0 0,1 0 0 0 0,-2 1 0 0 0,0 2 0 0 0,-2 2 0 0 0,0 1 0 0 0,-6 1 0 0 0,-2 1 0 0 0,-4 0 0 0 0,-1 1 0 0 0,2-1 0 0 0,-2 0 0 0 0,-4 0 0 0 0,-4 1 0 0 0,6-1 0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19400 13732 16383 0 0,'-4'0'0'0'0,"-12"0"0"0"0,-6 0 0 0 0,-5 0 0 0 0,-7 0 0 0 0,-1 5 0 0 0,-1 6 0 0 0,2 0 0 0 0,-2 4 0 0 0,0 4 0 0 0,2-2 0 0 0,2 1 0 0 0,6 3 0 0 0,3 1 0 0 0,6 2 0 0 0,6 1 0 0 0,4 2 0 0 0,8-5 0 0 0,9-5 0 0 0,11-2 0 0 0,7-3 0 0 0,8-3 0 0 0,2 1 0 0 0,4-1 0 0 0,4-3 0 0 0,-1-1 0 0 0,0-2 0 0 0,-2-2 0 0 0,-4-5 0 0 0,-4-2 0 0 0,-4-5 0 0 0,-2 0 0 0 0,-2-3 0 0 0,-5-4 0 0 0,-7-8 0 0 0,-5-3 0 0 0,-5-3 0 0 0,2 1 0 0 0,-1 0 0 0 0,-1 2 0 0 0,-2 0 0 0 0,-6 1 0 0 0,-6 5 0 0 0,-7 7 0 0 0,-5 6 0 0 0,-4 4 0 0 0,-6 4 0 0 0,-3 6 0 0 0,-5 8 0 0 0,1 1 0 0 0,-4 3 0 0 0,-3 8 0 0 0,6 5 0 0 0,9-3 0 0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19712 14235 16383 0 0,'-5'-5'0'0'0,"-1"-5"0"0"0,0-2 0 0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8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20244 13758 16383 0 0,'-4'-4'0'0'0,"-2"2"0"0"0,-5 3 0 0 0,-4 0 0 0 0,-5 5 0 0 0,-3 1 0 0 0,2 4 0 0 0,0 5 0 0 0,-1 0 0 0 0,4 1 0 0 0,-1 3 0 0 0,4 2 0 0 0,0 2 0 0 0,6 2 0 0 0,6-8 0 0 0,7-8 0 0 0,8-5 0 0 0,6-3 0 0 0,5-3 0 0 0,-2 4 0 0 0,-4 6 0 0 0,-5 6 0 0 0,-10 5 0 0 0,-8-1 0 0 0,-5 1 0 0 0,-4-3 0 0 0,-4 1 0 0 0,-4-4 0 0 0,2-8 0 0 0,1-5 0 0 0,3-3 0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9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20241 13758 16383 0 0,'9'0'0'0'0,"7"0"0"0"0,7 5 0 0 0,2 1 0 0 0,3 0 0 0 0,1-2 0 0 0,-1 0 0 0 0,1-2 0 0 0,-6-1 0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9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20642 13705 16383 0 0,'-4'0'0'0'0,"-7"0"0"0"0,-6 0 0 0 0,-4 0 0 0 0,-3 5 0 0 0,-3 1 0 0 0,0 4 0 0 0,-1 6 0 0 0,4 3 0 0 0,3 5 0 0 0,-1 1 0 0 0,4 2 0 0 0,0 1 0 0 0,4-1 0 0 0,3 1 0 0 0,4 0 0 0 0,8-1 0 0 0,4 0 0 0 0,5-4 0 0 0,6-7 0 0 0,4-6 0 0 0,0-8 0 0 0,-9-6 0 0 0,-11-2 0 0 0,-10 1 0 0 0,-7 1 0 0 0,-6 0 0 0 0,1 7 0 0 0,4 6 0 0 0,6 3 0 0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9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30506 16695 16383 0 0,'0'-4'0'0'0,"5"-2"0"0"0,1 5 0 0 0,0 2 0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15266 15424 16383 0 0,'-4'-4'0'0'0,"2"-7"0"0"0,7 0 0 0 0,2-4 0 0 0,4 2 0 0 0,5 6 0 0 0,4 6 0 0 0,-1 6 0 0 0,0 12 0 0 0,2 20 0 0 0,1 13 0 0 0,-3 7 0 0 0,-4-2 0 0 0,-1-6 0 0 0,2-16 0 0 0,-2-18 0 0 0,1-20 0 0 0,3-14 0 0 0,-3-12 0 0 0,2-5 0 0 0,2 3 0 0 0,-3 2 0 0 0,5 12 0 0 0,0 14 0 0 0,-1 11 0 0 0,2 9 0 0 0,1 7 0 0 0,1-1 0 0 0,-3 1 0 0 0,3-3 0 0 0,2-6 0 0 0,1-8 0 0 0,5-10 0 0 0,-3-5 0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9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30798 16458 16383 0 0,'0'-5'0'0'0,"4"-1"0"0"0,7 0 0 0 0,10 2 0 0 0,15-4 0 0 0,6 0 0 0 0,6 1 0 0 0,-2 2 0 0 0,-4 1 0 0 0,-4 7 0 0 0,-4 2 0 0 0,-8 6 0 0 0,-4-1 0 0 0,-10 4 0 0 0,-7 4 0 0 0,-9-1 0 0 0,-9 1 0 0 0,-6-3 0 0 0,-4-4 0 0 0,-4 2 0 0 0,-1-3 0 0 0,-5 2 0 0 0,-2 0 0 0 0,1 1 0 0 0,-7 4 0 0 0,11-2 0 0 0,12 2 0 0 0,18-2 0 0 0,13-4 0 0 0,10-4 0 0 0,9-3 0 0 0,4-2 0 0 0,0-1 0 0 0,0-1 0 0 0,-8-1 0 0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9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31647 16510 16383 0 0,'-5'0'0'0'0,"-5"0"0"0"0,-7 0 0 0 0,-4 5 0 0 0,-3 1 0 0 0,-3 4 0 0 0,0 1 0 0 0,3 2 0 0 0,2 0 0 0 0,5 2 0 0 0,14-2 0 0 0,12-3 0 0 0,14-3 0 0 0,7-2 0 0 0,4 1 0 0 0,-5 5 0 0 0,-6 6 0 0 0,-13-1 0 0 0,-12 1 0 0 0,-10-1 0 0 0,-8-4 0 0 0,0 0 0 0 0,-2-1 0 0 0,-1-3 0 0 0,3 2 0 0 0,5-1 0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90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31724 16484 16383 0 0,'4'0'0'0'0,"7"0"0"0"0,5 0 0 0 0,10 0 0 0 0,9 0 0 0 0,8-5 0 0 0,1-1 0 0 0,2 1 0 0 0,3 0 0 0 0,-3 2 0 0 0,-4 0 0 0 0,-5 2 0 0 0,-5 1 0 0 0,-2 0 0 0 0,-7 0 0 0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90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30139 14579 16383 0 0,'-5'0'0'0'0,"-5"0"0"0"0,-7 0 0 0 0,-4 0 0 0 0,1 5 0 0 0,0 1 0 0 0,-2 4 0 0 0,-1 6 0 0 0,-2 3 0 0 0,4 5 0 0 0,10 1 0 0 0,6 2 0 0 0,14-4 0 0 0,10-6 0 0 0,6-1 0 0 0,3-3 0 0 0,6 0 0 0 0,3-2 0 0 0,3-2 0 0 0,4-3 0 0 0,4-8 0 0 0,-2-7 0 0 0,-4-2 0 0 0,-4-5 0 0 0,-5-3 0 0 0,-8-3 0 0 0,-3-3 0 0 0,-5-1 0 0 0,-6-1 0 0 0,-5-1 0 0 0,-8 0 0 0 0,-8 1 0 0 0,-7 4 0 0 0,-5 6 0 0 0,-4 7 0 0 0,-6 4 0 0 0,-2 4 0 0 0,0 6 0 0 0,1 7 0 0 0,2 2 0 0 0,1 8 0 0 0,1 5 0 0 0,7 7 0 0 0,5 2 0 0 0,7-4 0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90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30639 14870 16383 0 0,'0'0'0'0'0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90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31143 14632 16383 0 0,'0'-4'0'0'0,"5"-2"0"0"0,6 0 0 0 0,10 1 0 0 0,6-3 0 0 0,3 0 0 0 0,6 1 0 0 0,1 2 0 0 0,-6 6 0 0 0,-8 8 0 0 0,-8 7 0 0 0,-6 5 0 0 0,-10-1 0 0 0,-13 0 0 0 0,-10-2 0 0 0,-9-1 0 0 0,-8-2 0 0 0,-2-4 0 0 0,2-5 0 0 0,3 3 0 0 0,18-2 0 0 0,16 0 0 0 0,13-3 0 0 0,15 3 0 0 0,8 5 0 0 0,3 0 0 0 0,-1 3 0 0 0,-5 3 0 0 0,-12-1 0 0 0,-19 1 0 0 0,-17-3 0 0 0,-11-3 0 0 0,-9-5 0 0 0,-2 2 0 0 0,0-1 0 0 0,4-1 0 0 0,3-3 0 0 0,3-1 0 0 0,11-7 0 0 0,9-1 0 0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90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31892 14631 16383 0 0,'0'5'0'0'0,"4"1"0"0"0,2 4 0 0 0,0 6 0 0 0,-1 3 0 0 0,-2 5 0 0 0,-5-3 0 0 0,-8-5 0 0 0,-6-5 0 0 0,-10-4 0 0 0,-4-4 0 0 0,-3 3 0 0 0,1 0 0 0 0,9 3 0 0 0,14 5 0 0 0,13 1 0 0 0,10 1 0 0 0,8-1 0 0 0,-1 1 0 0 0,-7-3 0 0 0,-8 2 0 0 0,-8-2 0 0 0,-8-3 0 0 0,-8-3 0 0 0,-5-4 0 0 0,-3-1 0 0 0,-2-1 0 0 0,0-2 0 0 0,-1 5 0 0 0,1 6 0 0 0,0 2 0 0 0,0-2 0 0 0,1-3 0 0 0,0-1 0 0 0,0 1 0 0 0,-4 1 0 0 0,-2-2 0 0 0,0-1 0 0 0,2-2 0 0 0,1-2 0 0 0,1 0 0 0 0,1-1 0 0 0,5 0 0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91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29451 13363 16383 0 0,'-5'0'0'0'0,"-1"5"0"0"0,-4 1 0 0 0,-1 4 0 0 0,-2 1 0 0 0,-5 3 0 0 0,2 3 0 0 0,3 4 0 0 0,-1 3 0 0 0,-2 1 0 0 0,1 2 0 0 0,-1 0 0 0 0,-3 1 0 0 0,7-5 0 0 0,6-11 0 0 0,7-7 0 0 0,5-10 0 0 0,5-7 0 0 0,5-8 0 0 0,1-3 0 0 0,-4-9 0 0 0,-3-2 0 0 0,1 4 0 0 0,-1 3 0 0 0,-3 1 0 0 0,2 1 0 0 0,5 0 0 0 0,-1-1 0 0 0,3 5 0 0 0,2 5 0 0 0,3 11 0 0 0,-1 10 0 0 0,-1 9 0 0 0,-3 7 0 0 0,1 4 0 0 0,-3 2 0 0 0,0 2 0 0 0,-1 0 0 0 0,1 0 0 0 0,-2 3 0 0 0,2-2 0 0 0,-2-3 0 0 0,-2-1 0 0 0,1-1 0 0 0,3 1 0 0 0,5-5 0 0 0,-2-1 0 0 0,1-4 0 0 0,2-9 0 0 0,-2-11 0 0 0,-5-8 0 0 0,-4-8 0 0 0,-3-5 0 0 0,-4-2 0 0 0,-1-1 0 0 0,-1-1 0 0 0,-1 0 0 0 0,0 1 0 0 0,0 0 0 0 0,1 0 0 0 0,-1 1 0 0 0,1 0 0 0 0,0 1 0 0 0,0-1 0 0 0,5 0 0 0 0,1 0 0 0 0,4 5 0 0 0,5 1 0 0 0,1 9 0 0 0,1 11 0 0 0,-2 11 0 0 0,-4 3 0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23T15:11:29.91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28681 15696 16383 0 0,'4'0'0'0'0,"7"-5"0"0"0,5-1 0 0 0,1-4 0 0 0,6-1 0 0 0,4 2 0 0 0,6-2 0 0 0,7 0 0 0 0,1-1 0 0 0,7 0 0 0 0,-4-2 0 0 0,-1-3 0 0 0,2 1 0 0 0,2-1 0 0 0,-2-3 0 0 0,0 3 0 0 0,-3-1 0 0 0,-4 3 0 0 0,-4 4 0 0 0,-3 4 0 0 0,-2 3 0 0 0,-2-2 0 0 0,-1-1 0 0 0,5 2 0 0 0,1-4 0 0 0,0 1 0 0 0,-1-4 0 0 0,-1 1 0 0 0,-6-3 0 0 0,-2 1 0 0 0,-1-1 0 0 0,2 1 0 0 0,0-2 0 0 0,2 2 0 0 0,0-1 0 0 0,1 1 0 0 0,-8 3 0 0 0,-8 4 0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7T14:56:13.9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25744 6537 16383 0 0,'4'0'0'0'0,"3"-9"0"0"0,3-3 0 0 0,0-4 0 0 0,0-4 0 0 0,-4-3 0 0 0,3 2 0 0 0,0 1 0 0 0,-2-1 0 0 0,6 2 0 0 0,7 6 0 0 0,-1-1 0 0 0,1 3 0 0 0,-2 8 0 0 0,-5 8 0 0 0,-9 4 0 0 0,-6 5 0 0 0,-1 4 0 0 0,-1 4 0 0 0,0 3 0 0 0,1 6 0 0 0,1 2 0 0 0,1 0 0 0 0,0 0 0 0 0,1-3 0 0 0,0 0 0 0 0,0-11 0 0 0,1-13 0 0 0,-1-12 0 0 0,0-9 0 0 0,0-8 0 0 0,0-7 0 0 0,0-5 0 0 0,0 0 0 0 0,5 6 0 0 0,1 3 0 0 0,4 6 0 0 0,5 7 0 0 0,5 5 0 0 0,-2 8 0 0 0,6 5 0 0 0,-2 6 0 0 0,-4 5 0 0 0,-5 10 0 0 0,-5 4 0 0 0,-4 2 0 0 0,-2 0 0 0 0,-2-1 0 0 0,-1-1 0 0 0,4-6 0 0 0,2-11 0 0 0,0-13 0 0 0,-1-11 0 0 0,-1-7 0 0 0,-1-6 0 0 0,-1-8 0 0 0,4 2 0 0 0,1 1 0 0 0,0 1 0 0 0,3 5 0 0 0,0 3 0 0 0,3 4 0 0 0,4 5 0 0 0,4 4 0 0 0,8 3 0 0 0,-2 8 0 0 0,-4 6 0 0 0,-6 7 0 0 0,-7 10 0 0 0,-3 4 0 0 0,-4 2 0 0 0,-2-1 0 0 0,-1 0 0 0 0,0-2 0 0 0,4-6 0 0 0,2 2 0 0 0,0 2 0 0 0,0 0 0 0 0,2-5 0 0 0,1-1 0 0 0,-1-5 0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16216 15501 16383 0 0,'4'4'0'0'0,"7"2"0"0"0,4-1 0 0 0,6 0 0 0 0,2-2 0 0 0,3-5 0 0 0,5-7 0 0 0,2-7 0 0 0,0-4 0 0 0,-2-8 0 0 0,-6-4 0 0 0,-6-1 0 0 0,-17 2 0 0 0,-12 5 0 0 0,-18 7 0 0 0,-17 11 0 0 0,-6 12 0 0 0,-7 10 0 0 0,2 6 0 0 0,1 9 0 0 0,11 3 0 0 0,8 2 0 0 0,9-1 0 0 0,11-2 0 0 0,12-2 0 0 0,15-5 0 0 0,14-7 0 0 0,13-3 0 0 0,8-2 0 0 0,5-5 0 0 0,7 2 0 0 0,8-1 0 0 0,0 3 0 0 0,3-1 0 0 0,2 3 0 0 0,4 3 0 0 0,-4-1 0 0 0,0 1 0 0 0,6 3 0 0 0,3 2 0 0 0,-13-2 0 0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4-27T14:56:13.9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25585 4631 16383 0 0,'5'0'0'0'0,"1"-4"0"0"0,0-7 0 0 0,7-1 0 0 0,3-3 0 0 0,-3-3 0 0 0,2 1 0 0 0,3 3 0 0 0,-2 0 0 0 0,0 3 0 0 0,-1 6 0 0 0,0 10 0 0 0,-1 8 0 0 0,-4 7 0 0 0,-4 4 0 0 0,-2 2 0 0 0,2 7 0 0 0,1 1 0 0 0,-2 0 0 0 0,4-5 0 0 0,-1-14 0 0 0,-1-12 0 0 0,-1-17 0 0 0,-3-10 0 0 0,8-5 0 0 0,2-3 0 0 0,-1-1 0 0 0,-3 2 0 0 0,-3 1 0 0 0,2 6 0 0 0,5 6 0 0 0,4 7 0 0 0,3 10 0 0 0,0 9 0 0 0,-1 4 0 0 0,-2 4 0 0 0,-5 3 0 0 0,5 0 0 0 0,0 0 0 0 0,-4 2 0 0 0,-3 6 0 0 0,-4 3 0 0 0,-3 1 0 0 0,-1 0 0 0 0,-2-1 0 0 0,-1-1 0 0 0,5-5 0 0 0,6-7 0 0 0,6-7 0 0 0,4-4 0 0 0,4-8 0 0 0,2-4 0 0 0,-3-1 0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7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21418 8888 16383 0 0,'-10'-5'0'0'0,"-13"-1"0"0"0,-13-1 0 0 0,-10 2 0 0 0,-7 2 0 0 0,-5 0 0 0 0,-7 7 0 0 0,-2 2 0 0 0,-6 11 0 0 0,1 6 0 0 0,2 10 0 0 0,-2 9 0 0 0,2 8 0 0 0,2-1 0 0 0,3 3 0 0 0,8 1 0 0 0,8 7 0 0 0,3 9 0 0 0,4-4 0 0 0,0-2 0 0 0,1 3 0 0 0,-2 1 0 0 0,1 3 0 0 0,9 0 0 0 0,4 2 0 0 0,2 5 0 0 0,1 4 0 0 0,-6 3 0 0 0,-1 2 0 0 0,-1 1 0 0 0,-4 6 0 0 0,-6 2 0 0 0,0 5 0 0 0,-3 5 0 0 0,2 5 0 0 0,-2 8 0 0 0,3-1 0 0 0,-2 5 0 0 0,8 6 0 0 0,5 6 0 0 0,2-4 0 0 0,8-10 0 0 0,7-5 0 0 0,7-3 0 0 0,-1-5 0 0 0,-3-1 0 0 0,0-3 0 0 0,-2-10 0 0 0,1-5 0 0 0,-7 6 0 0 0,1-1 0 0 0,-3-8 0 0 0,-1-3 0 0 0,-2-1 0 0 0,-1 1 0 0 0,-1 2 0 0 0,4 1 0 0 0,1 1 0 0 0,4 1 0 0 0,6-5 0 0 0,0 5 0 0 0,3 6 0 0 0,-3-2 0 0 0,1-2 0 0 0,-2-1 0 0 0,1-1 0 0 0,3 0 0 0 0,-2 0 0 0 0,1 0 0 0 0,3 1 0 0 0,2-1 0 0 0,2 16 0 0 0,2-1 0 0 0,2-7 0 0 0,0-5 0 0 0,0-3 0 0 0,1-1 0 0 0,-1 0 0 0 0,1-1 0 0 0,4-4 0 0 0,2-1 0 0 0,-1-9 0 0 0,4 3 0 0 0,0 4 0 0 0,4 4 0 0 0,-1-3 0 0 0,2 1 0 0 0,-1 1 0 0 0,-3 2 0 0 0,1 7 0 0 0,5-2 0 0 0,-2-1 0 0 0,-3-6 0 0 0,1-11 0 0 0,-1-8 0 0 0,-2-4 0 0 0,1-7 0 0 0,-1-3 0 0 0,3 1 0 0 0,4-3 0 0 0,4-4 0 0 0,14 10 0 0 0,5 1 0 0 0,36 18 0 0 0,11-5 0 0 0,-1-13 0 0 0,1-10 0 0 0,-10-13 0 0 0,-3-7 0 0 0,-4-1 0 0 0,-4-1 0 0 0,-4 2 0 0 0,3 7 0 0 0,6 3 0 0 0,5 1 0 0 0,-1 0 0 0 0,-2-2 0 0 0,-4-5 0 0 0,1-3 0 0 0,-2 0 0 0 0,-6 0 0 0 0,-5 2 0 0 0,-2 1 0 0 0,0-4 0 0 0,-5-1 0 0 0,5 0 0 0 0,-3-2 0 0 0,0-1 0 0 0,6 2 0 0 0,3-3 0 0 0,2-4 0 0 0,-6 0 0 0 0,-2-2 0 0 0,-1-3 0 0 0,1-4 0 0 0,0-1 0 0 0,7-3 0 0 0,-3-1 0 0 0,-2 0 0 0 0,5 0 0 0 0,2-1 0 0 0,4 0 0 0 0,2 1 0 0 0,2 5 0 0 0,5 1 0 0 0,-1 0 0 0 0,-3-1 0 0 0,0-1 0 0 0,-1-2 0 0 0,1 0 0 0 0,-2-2 0 0 0,2 0 0 0 0,9 0 0 0 0,5 0 0 0 0,-2-1 0 0 0,-1 1 0 0 0,0 0 0 0 0,6 0 0 0 0,8 0 0 0 0,1 0 0 0 0,0 0 0 0 0,-8 0 0 0 0,-4 0 0 0 0,-2 0 0 0 0,-1 0 0 0 0,1 0 0 0 0,0 0 0 0 0,-3 0 0 0 0,-2-5 0 0 0,1-2 0 0 0,1 1 0 0 0,2 1 0 0 0,2 1 0 0 0,-5-3 0 0 0,15-6 0 0 0,5 0 0 0 0,6 2 0 0 0,-1-8 0 0 0,-3-5 0 0 0,-9 2 0 0 0,-6-1 0 0 0,-3-1 0 0 0,-1 3 0 0 0,-10 6 0 0 0,-2-1 0 0 0,-4 4 0 0 0,2 3 0 0 0,-2-2 0 0 0,-7 2 0 0 0,-3 1 0 0 0,-3-2 0 0 0,5 0 0 0 0,2 2 0 0 0,0 3 0 0 0,0 1 0 0 0,-1 2 0 0 0,9 1 0 0 0,8 1 0 0 0,0 1 0 0 0,-3-1 0 0 0,1-4 0 0 0,-3-3 0 0 0,-4 1 0 0 0,-8-4 0 0 0,-5-5 0 0 0,-2 0 0 0 0,4 3 0 0 0,3-3 0 0 0,-4-2 0 0 0,-2-4 0 0 0,-5-4 0 0 0,-2-1 0 0 0,-3-3 0 0 0,0 5 0 0 0,-2 1 0 0 0,-4-1 0 0 0,-3 4 0 0 0,-4 1 0 0 0,4-7 0 0 0,0-4 0 0 0,4-7 0 0 0,1-1 0 0 0,2-6 0 0 0,5-3 0 0 0,-2-6 0 0 0,-3 3 0 0 0,-4-1 0 0 0,1-6 0 0 0,4-4 0 0 0,0-1 0 0 0,1-5 0 0 0,-1-6 0 0 0,-3-6 0 0 0,1-19 0 0 0,33-146 0 0 0,4-73 0 0 0,-11-51 0 0 0,-13 12 0 0 0,-15 52 0 0 0,-10 62 0 0 0,-10 47 0 0 0,-8 43 0 0 0,-1 22 0 0 0,-3 13 0 0 0,-2 6 0 0 0,-3-2 0 0 0,-1-2 0 0 0,-2-11 0 0 0,0-10 0 0 0,0-5 0 0 0,-1-10 0 0 0,1-13 0 0 0,9 1 0 0 0,4 8 0 0 0,0 6 0 0 0,-3 14 0 0 0,-3-1 0 0 0,-3 3 0 0 0,-1 5 0 0 0,3 4 0 0 0,0 2 0 0 0,5 4 0 0 0,0-9 0 0 0,-1 2 0 0 0,-3 3 0 0 0,-8 2 0 0 0,-8 2 0 0 0,-13-10 0 0 0,-2 8 0 0 0,2 9 0 0 0,1 9 0 0 0,3 6 0 0 0,0 15 0 0 0,3 7 0 0 0,0 0 0 0 0,1 3 0 0 0,4 4 0 0 0,3 3 0 0 0,-2-2 0 0 0,-4 0 0 0 0,0 6 0 0 0,-3 3 0 0 0,1 2 0 0 0,-2 10 0 0 0,-2 3 0 0 0,-4 3 0 0 0,-2-1 0 0 0,-8 1 0 0 0,-2-3 0 0 0,-1 1 0 0 0,6 2 0 0 0,4 3 0 0 0,-5 8 0 0 0,-1-2 0 0 0,-16 0 0 0 0,-14-6 0 0 0,-7-1 0 0 0,-6-4 0 0 0,-10 0 0 0 0,-11-4 0 0 0,-19 2 0 0 0,-15-2 0 0 0,-19-4 0 0 0,-5 2 0 0 0,3-1 0 0 0,4 3 0 0 0,1-2 0 0 0,16 8 0 0 0,15 6 0 0 0,22 8 0 0 0,17 3 0 0 0,11 6 0 0 0,8 5 0 0 0,2 5 0 0 0,-4-2 0 0 0,-1 1 0 0 0,-11-4 0 0 0,-13 0 0 0 0,-3 3 0 0 0,0 1 0 0 0,-7 3 0 0 0,-1 2 0 0 0,-5 6 0 0 0,-10 2 0 0 0,-6 6 0 0 0,-3 10 0 0 0,-7 7 0 0 0,-6 2 0 0 0,-6 3 0 0 0,6 9 0 0 0,5 2 0 0 0,0 4 0 0 0,1-6 0 0 0,2-1 0 0 0,8-8 0 0 0,13-9 0 0 0,14-4 0 0 0,13-6 0 0 0,9 0 0 0 0,6 2 0 0 0,8 4 0 0 0,9-3 0 0 0,6 1 0 0 0,5-2 0 0 0,-2-5 0 0 0,0-4 0 0 0,-4-3 0 0 0,0-3 0 0 0,-4-2 0 0 0,1-5 0 0 0,3-2 0 0 0,-3-1 0 0 0,-3-2 0 0 0,-5-1 0 0 0,-3 2 0 0 0,-3-3 0 0 0,-2-3 0 0 0,-5-5 0 0 0,-3 1 0 0 0,-5-2 0 0 0,-9-1 0 0 0,-8-2 0 0 0,3-3 0 0 0,0 0 0 0 0,-10 3 0 0 0,-4 6 0 0 0,0 6 0 0 0,-58 15 0 0 0,-26 13 0 0 0,7 12 0 0 0,29 2 0 0 0,39-4 0 0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6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5985 8229 16383 0 0,'-5'0'0'0'0,"-1"5"0"0"0,-1 6 0 0 0,2 7 0 0 0,2 5 0 0 0,-5 4 0 0 0,1 1 0 0 0,0 2 0 0 0,2 1 0 0 0,1-1 0 0 0,2 1 0 0 0,2-1 0 0 0,-1-1 0 0 0,1 1 0 0 0,1-1 0 0 0,4 0 0 0 0,2 1 0 0 0,-1-1 0 0 0,0 0 0 0 0,-3 0 0 0 0,0 0 0 0 0,-2 1 0 0 0,-1-1 0 0 0,5 0 0 0 0,2 0 0 0 0,-1 1 0 0 0,-1-1 0 0 0,3 0 0 0 0,1 0 0 0 0,-2 0 0 0 0,-2 1 0 0 0,4-6 0 0 0,5-6 0 0 0,-1-12 0 0 0,4-6 0 0 0,8-4 0 0 0,10-6 0 0 0,4-1 0 0 0,5 2 0 0 0,6 1 0 0 0,-2 3 0 0 0,-3 2 0 0 0,-5 1 0 0 0,-4 2 0 0 0,2 0 0 0 0,-1 0 0 0 0,-1 1 0 0 0,-2-1 0 0 0,-2-4 0 0 0,-7-8 0 0 0,-7-5 0 0 0,-11-1 0 0 0,-8-2 0 0 0,-3-3 0 0 0,-1-2 0 0 0,0-7 0 0 0,2-3 0 0 0,0-5 0 0 0,1-1 0 0 0,2 1 0 0 0,-1 3 0 0 0,1 3 0 0 0,1 1 0 0 0,-1-2 0 0 0,0-1 0 0 0,0 0 0 0 0,-5 2 0 0 0,-1 2 0 0 0,-1 1 0 0 0,-3 1 0 0 0,-5 6 0 0 0,-5 1 0 0 0,-4 5 0 0 0,-3 6 0 0 0,-2 0 0 0 0,-1 1 0 0 0,0 4 0 0 0,0 2 0 0 0,-5 2 0 0 0,-7-3 0 0 0,-5-1 0 0 0,-6 1 0 0 0,2 1 0 0 0,5 2 0 0 0,0 2 0 0 0,2 0 0 0 0,5-5 0 0 0,3 0 0 0 0,13 5 0 0 0,16 8 0 0 0,18 7 0 0 0,8 2 0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6065 9234 16383 0 0,'0'5'0'0'0,"0"7"0"0"0,-5 5 0 0 0,-7 1 0 0 0,-1 2 0 0 0,2 3 0 0 0,2 2 0 0 0,3 2 0 0 0,3 1 0 0 0,1 1 0 0 0,2 1 0 0 0,0-1 0 0 0,0 1 0 0 0,1 0 0 0 0,-1-1 0 0 0,1 1 0 0 0,-1-1 0 0 0,0 0 0 0 0,0 0 0 0 0,0 1 0 0 0,0-1 0 0 0,10-5 0 0 0,8-6 0 0 0,7-7 0 0 0,3-5 0 0 0,7-3 0 0 0,7 2 0 0 0,3 1 0 0 0,2-1 0 0 0,-1 4 0 0 0,1 0 0 0 0,3-1 0 0 0,-3 3 0 0 0,2-1 0 0 0,-4-1 0 0 0,-3-3 0 0 0,-5-3 0 0 0,-4-6 0 0 0,-6-7 0 0 0,-4-8 0 0 0,-1-5 0 0 0,-3-4 0 0 0,-1-3 0 0 0,-3 0 0 0 0,1-1 0 0 0,-3 0 0 0 0,-3-4 0 0 0,-3-2 0 0 0,-3 1 0 0 0,-8-3 0 0 0,-2-1 0 0 0,0 3 0 0 0,0 1 0 0 0,2 3 0 0 0,1 1 0 0 0,1 2 0 0 0,1 1 0 0 0,-4 5 0 0 0,-6 7 0 0 0,-7 6 0 0 0,-5 5 0 0 0,-3 4 0 0 0,-3 1 0 0 0,-5 2 0 0 0,-3 0 0 0 0,-5 1 0 0 0,0-1 0 0 0,-3 0 0 0 0,6 4 0 0 0,0 2 0 0 0,-3-1 0 0 0,0 4 0 0 0,2 1 0 0 0,4-3 0 0 0,2-2 0 0 0,2-2 0 0 0,2-1 0 0 0,6-2 0 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7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6752 8478 16383 0 0,'0'5'0'0'0,"0"12"0"0"0,0 12 0 0 0,0 7 0 0 0,0 2 0 0 0,0 5 0 0 0,0 4 0 0 0,0 0 0 0 0,0 1 0 0 0,0-1 0 0 0,-5 4 0 0 0,-2 0 0 0 0,-4-4 0 0 0,-1-5 0 0 0,2-5 0 0 0,3-3 0 0 0,7-13 0 0 0,9-10 0 0 0,8-7 0 0 0,5-4 0 0 0,5-2 0 0 0,8 0 0 0 0,2-1 0 0 0,0-4 0 0 0,-1-1 0 0 0,-2 1 0 0 0,-2 1 0 0 0,-1 2 0 0 0,-1 2 0 0 0,0 6 0 0 0,-1 2 0 0 0,0 1 0 0 0,-1-2 0 0 0,6-1 0 0 0,2-2 0 0 0,-1 0 0 0 0,0-1 0 0 0,-8-6 0 0 0,-2-7 0 0 0,-1-6 0 0 0,-4-5 0 0 0,-6-4 0 0 0,-5-2 0 0 0,-4-6 0 0 0,-3-2 0 0 0,-2-5 0 0 0,-1 0 0 0 0,-5-3 0 0 0,-2 1 0 0 0,1 4 0 0 0,-3-3 0 0 0,-1 3 0 0 0,2 2 0 0 0,3-2 0 0 0,2 0 0 0 0,2 3 0 0 0,1 2 0 0 0,0 3 0 0 0,-3 5 0 0 0,-7 9 0 0 0,-7 7 0 0 0,-4 5 0 0 0,-5 4 0 0 0,-6 2 0 0 0,-9 6 0 0 0,-6 2 0 0 0,-6 0 0 0 0,3 3 0 0 0,-2 0 0 0 0,0-2 0 0 0,-2-2 0 0 0,4-3 0 0 0,5-2 0 0 0,6-1 0 0 0,9-1 0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7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6896 7570 16383 0 0,'-5'0'0'0'0,"-6"-5"0"0"0,-7-1 0 0 0,-5 0 0 0 0,1 5 0 0 0,0 9 0 0 0,3 8 0 0 0,5 6 0 0 0,0 9 0 0 0,3 4 0 0 0,2 7 0 0 0,4 5 0 0 0,1 0 0 0 0,3-2 0 0 0,1 0 0 0 0,0 2 0 0 0,1 4 0 0 0,-1-2 0 0 0,1-4 0 0 0,-1-1 0 0 0,6-7 0 0 0,0-5 0 0 0,6-8 0 0 0,4-8 0 0 0,6-6 0 0 0,8-6 0 0 0,4-8 0 0 0,2-3 0 0 0,-6-6 0 0 0,-3 0 0 0 0,-1 1 0 0 0,6 4 0 0 0,1 2 0 0 0,5 3 0 0 0,2 2 0 0 0,4 1 0 0 0,-2 0 0 0 0,-1 0 0 0 0,-4 1 0 0 0,-3-5 0 0 0,-7-8 0 0 0,-3-5 0 0 0,-6-6 0 0 0,-1-4 0 0 0,-4-1 0 0 0,-3-7 0 0 0,-4-3 0 0 0,-3 2 0 0 0,4 0 0 0 0,-6 3 0 0 0,-2 1 0 0 0,-1 1 0 0 0,0 1 0 0 0,0 1 0 0 0,1 0 0 0 0,0 0 0 0 0,0 0 0 0 0,1 0 0 0 0,0 0 0 0 0,0 0 0 0 0,-5 5 0 0 0,-7 6 0 0 0,-5 7 0 0 0,-6 4 0 0 0,-4 5 0 0 0,-7 1 0 0 0,-2 2 0 0 0,-6 5 0 0 0,-5 2 0 0 0,0 5 0 0 0,-2-1 0 0 0,-2-2 0 0 0,-7-2 0 0 0,5-3 0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6072 7532 16383 0 0,'0'5'0'0'0,"5"6"0"0"0,-4 27 0 0 0,-1 21 0 0 0,-6 11 0 0 0,-2-1 0 0 0,-5-4 0 0 0,0-1 0 0 0,3-8 0 0 0,-3-8 0 0 0,1-7 0 0 0,3-6 0 0 0,3-3 0 0 0,2-13 0 0 0,2-14 0 0 0,7-13 0 0 0,1-15 0 0 0,6-14 0 0 0,5-5 0 0 0,0-6 0 0 0,2-19 0 0 0,-2-9 0 0 0,-4 0 0 0 0,-4 7 0 0 0,-4 5 0 0 0,-3 4 0 0 0,-1 7 0 0 0,-1 7 0 0 0,-1 8 0 0 0,0 4 0 0 0,0 3 0 0 0,6 12 0 0 0,6 9 0 0 0,11 12 0 0 0,8 4 0 0 0,8 8 0 0 0,2 0 0 0 0,5 3 0 0 0,0-1 0 0 0,-4 2 0 0 0,-3-3 0 0 0,-3-4 0 0 0,-3 2 0 0 0,-1-2 0 0 0,-2-2 0 0 0,-5 1 0 0 0,-7 5 0 0 0,-1 5 0 0 0,-4 3 0 0 0,2 9 0 0 0,-3 2 0 0 0,3 2 0 0 0,-1-1 0 0 0,-3-1 0 0 0,2 3 0 0 0,-2 1 0 0 0,-1-2 0 0 0,-9-6 0 0 0,-3-4 0 0 0,-6-6 0 0 0,-2-1 0 0 0,-4 0 0 0 0,-5 3 0 0 0,2 2 0 0 0,-1 2 0 0 0,2 2 0 0 0,4 1 0 0 0,5 0 0 0 0,3 0 0 0 0,-3-4 0 0 0,-4-7 0 0 0,-10-11 0 0 0,-12-7 0 0 0,-5-9 0 0 0,-10-7 0 0 0,-7-1 0 0 0,-4 2 0 0 0,-2-1 0 0 0,5 2 0 0 0,7 3 0 0 0,7 4 0 0 0,6-2 0 0 0,4 1 0 0 0,3 1 0 0 0,6 7 0 0 0,8 4 0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5327 7330 16383 0 0,'5'9'0'0'0,"2"10"0"0"0,-1 5 0 0 0,-1 9 0 0 0,-1 9 0 0 0,-17 41 0 0 0,-16 28 0 0 0,-2 14 0 0 0,3-10 0 0 0,12-13 0 0 0,13-25 0 0 0,17-30 0 0 0,12-23 0 0 0,11-16 0 0 0,4-9 0 0 0,5-5 0 0 0,5 0 0 0 0,8-1 0 0 0,4-3 0 0 0,-3 0 0 0 0,3-8 0 0 0,-5-1 0 0 0,-6-3 0 0 0,-8-2 0 0 0,-7-2 0 0 0,-3 3 0 0 0,-9 1 0 0 0,-3 4 0 0 0,-5 0 0 0 0,-6-1 0 0 0,-5-4 0 0 0,2-2 0 0 0,0-1 0 0 0,-2-7 0 0 0,3-3 0 0 0,0 0 0 0 0,3 1 0 0 0,-4 2 0 0 0,-5 1 0 0 0,-2 1 0 0 0,-7 1 0 0 0,-7 1 0 0 0,-6 0 0 0 0,-5 0 0 0 0,-3 0 0 0 0,2 0 0 0 0,6 0 0 0 0,2 5 0 0 0,-3 6 0 0 0,-1 7 0 0 0,-3 5 0 0 0,-7 3 0 0 0,-9 3 0 0 0,-26 0 0 0 0,-8 2 0 0 0,-1-1 0 0 0,2 0 0 0 0,14 10 0 0 0,17 7 0 0 0,15 2 0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5450 8428 16383 0 0,'-5'0'0'0'0,"-7"0"0"0"0,-1 5 0 0 0,-13 17 0 0 0,-12 19 0 0 0,-10 27 0 0 0,3 8 0 0 0,10-4 0 0 0,10-10 0 0 0,10-11 0 0 0,7-8 0 0 0,6-7 0 0 0,2-4 0 0 0,1-3 0 0 0,1-2 0 0 0,0 0 0 0 0,5-4 0 0 0,5-7 0 0 0,12-6 0 0 0,6-4 0 0 0,3-4 0 0 0,1-1 0 0 0,-1-2 0 0 0,0 0 0 0 0,4-1 0 0 0,0-3 0 0 0,-1-3 0 0 0,-1 1 0 0 0,-2 2 0 0 0,-2 1 0 0 0,4-3 0 0 0,6-1 0 0 0,1-3 0 0 0,-1-6 0 0 0,-9-4 0 0 0,-9-4 0 0 0,-8-3 0 0 0,-2-1 0 0 0,-4 0 0 0 0,-2-2 0 0 0,-3 1 0 0 0,-3 0 0 0 0,0 0 0 0 0,-1 1 0 0 0,-1-1 0 0 0,0 1 0 0 0,1-5 0 0 0,-1-2 0 0 0,1 1 0 0 0,0 0 0 0 0,0 2 0 0 0,0 2 0 0 0,-5 1 0 0 0,-2 0 0 0 0,1 1 0 0 0,1 0 0 0 0,-4 5 0 0 0,-4 6 0 0 0,-11 7 0 0 0,-6 5 0 0 0,-8 4 0 0 0,-8 6 0 0 0,0 4 0 0 0,2-1 0 0 0,4 4 0 0 0,4 6 0 0 0,7-1 0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5358 9351 16383 0 0,'-5'5'0'0'0,"-2"12"0"0"0,1 12 0 0 0,-4 7 0 0 0,0 2 0 0 0,-4 9 0 0 0,-4 2 0 0 0,2-2 0 0 0,-8 25 0 0 0,1 6 0 0 0,14-11 0 0 0,14-16 0 0 0,16-18 0 0 0,9-13 0 0 0,15-11 0 0 0,9-7 0 0 0,0-3 0 0 0,-3-3 0 0 0,-6 1 0 0 0,-5 0 0 0 0,-5 1 0 0 0,-4 0 0 0 0,-1-3 0 0 0,-1-2 0 0 0,4 0 0 0 0,-3-3 0 0 0,-2 0 0 0 0,-6-3 0 0 0,-1-5 0 0 0,-5-4 0 0 0,0-3 0 0 0,-2-3 0 0 0,1-1 0 0 0,-2 0 0 0 0,-3-1 0 0 0,-4 0 0 0 0,-2-5 0 0 0,-7-2 0 0 0,-3 1 0 0 0,-1 2 0 0 0,1 1 0 0 0,-3 2 0 0 0,0 0 0 0 0,1 1 0 0 0,2 1 0 0 0,2 0 0 0 0,-3 5 0 0 0,0 2 0 0 0,-5 4 0 0 0,-4 6 0 0 0,-5-1 0 0 0,-4 3 0 0 0,-3 2 0 0 0,-1 3 0 0 0,0 2 0 0 0,-2 2 0 0 0,1 1 0 0 0,0 0 0 0 0,0 6 0 0 0,6 6 0 0 0,-4 6 0 0 0,-2 5 0 0 0,5-1 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8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24842 14764 16383 0 0,'-5'4'0'0'0,"-1"6"0"0"0,1 6 0 0 0,0 5 0 0 0,2 7 0 0 0,1 12 0 0 0,5 8 0 0 0,3 10 0 0 0,0-2 0 0 0,-2 17 0 0 0,0 5 0 0 0,-2-2 0 0 0,-1-10 0 0 0,-5-12 0 0 0,-1-5 0 0 0,-6-12 0 0 0,-4-17 0 0 0,0-20 0 0 0,-1-19 0 0 0,-3-15 0 0 0,1-15 0 0 0,5-12 0 0 0,4-1 0 0 0,4 2 0 0 0,2 2 0 0 0,2 2 0 0 0,1 2 0 0 0,1 1 0 0 0,0 6 0 0 0,0 5 0 0 0,-1 7 0 0 0,1 13 0 0 0,3 14 0 0 0,7 14 0 0 0,9 18 0 0 0,15 15 0 0 0,11 9 0 0 0,1 5 0 0 0,1-2 0 0 0,-2-9 0 0 0,-5-13 0 0 0,0-10 0 0 0,-4-9 0 0 0,2-15 0 0 0,2-15 0 0 0,4-13 0 0 0,-2-15 0 0 0,1-7 0 0 0,-3-4 0 0 0,-4 4 0 0 0,-8 8 0 0 0,-5 15 0 0 0,-6 18 0 0 0,-7 20 0 0 0,-4 13 0 0 0,0 17 0 0 0,-1 16 0 0 0,-1 11 0 0 0,-1 1 0 0 0,-2 2 0 0 0,-2-2 0 0 0,1-2 0 0 0,-6-4 0 0 0,-1-6 0 0 0,0-8 0 0 0,1-8 0 0 0,6-9 0 0 0,12-9 0 0 0,3-13 0 0 0,-1-6 0 0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7140 9343 16383 0 0,'-5'0'0'0'0,"-7"0"0"0"0,-6 0 0 0 0,-4 0 0 0 0,-5 5 0 0 0,-2 6 0 0 0,-1 7 0 0 0,5 5 0 0 0,1 24 0 0 0,5 13 0 0 0,5 12 0 0 0,6 3 0 0 0,4-6 0 0 0,2-10 0 0 0,2-9 0 0 0,6-19 0 0 0,12-15 0 0 0,7-9 0 0 0,5-7 0 0 0,8-3 0 0 0,1 0 0 0 0,0-1 0 0 0,-2 1 0 0 0,-3 1 0 0 0,-1 0 0 0 0,-2 1 0 0 0,-1 1 0 0 0,-1 0 0 0 0,0 5 0 0 0,-1 2 0 0 0,1-1 0 0 0,0-5 0 0 0,0-4 0 0 0,0-1 0 0 0,0 0 0 0 0,1-4 0 0 0,-1-6 0 0 0,0 0 0 0 0,0-3 0 0 0,0-4 0 0 0,1-3 0 0 0,-1-2 0 0 0,0-2 0 0 0,-5-1 0 0 0,-6-1 0 0 0,-7 0 0 0 0,-4 0 0 0 0,-5 1 0 0 0,-6-1 0 0 0,-9 0 0 0 0,-6 1 0 0 0,-10 0 0 0 0,-5 0 0 0 0,-2 4 0 0 0,0 3 0 0 0,2 4 0 0 0,1 5 0 0 0,2 6 0 0 0,-5-2 0 0 0,0 1 0 0 0,0 1 0 0 0,2 3 0 0 0,2 1 0 0 0,0 2 0 0 0,2 1 0 0 0,-4 0 0 0 0,-2 0 0 0 0,1 1 0 0 0,-4-1 0 0 0,0 0 0 0 0,1 5 0 0 0,8 2 0 0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6431 8421 16383 0 0,'-5'0'0'0'0,"-1"5"0"0"0,-21 7 0 0 0,-24 11 0 0 0,-14 6 0 0 0,-1-1 0 0 0,6-1 0 0 0,8-4 0 0 0,8-2 0 0 0,6-4 0 0 0,15-6 0 0 0,17-3 0 0 0,13-9 0 0 0,11-9 0 0 0,13-8 0 0 0,35-16 0 0 0,2 3 0 0 0,-21 7 0 0 0,-28 12 0 0 0,-28 19 0 0 0,-21 12 0 0 0,-7 8 0 0 0,-1 5 0 0 0,1-3 0 0 0,11-7 0 0 0,15-12 0 0 0,30-32 0 0 0,16-13 0 0 0,7-10 0 0 0,-3-3 0 0 0,-13 8 0 0 0,-17 9 0 0 0,-29 11 0 0 0,-16 14 0 0 0,-8 7 0 0 0,0 9 0 0 0,2 3 0 0 0,13-1 0 0 0,16-8 0 0 0,21-9 0 0 0,13-8 0 0 0,9-8 0 0 0,-1-5 0 0 0,-6 7 0 0 0,-16 12 0 0 0,-15 11 0 0 0,-15 16 0 0 0,-14 9 0 0 0,-11 5 0 0 0,-2 1 0 0 0,2 0 0 0 0,15-6 0 0 0,18-13 0 0 0,21-14 0 0 0,24-13 0 0 0,18-4 0 0 0,10 1 0 0 0,0-3 0 0 0,-4 2 0 0 0,-7 3 0 0 0,-12 9 0 0 0,-16 5 0 0 0,-11 7 0 0 0,-18 12 0 0 0,-11 7 0 0 0,-3 4 0 0 0,-1-3 0 0 0,2-2 0 0 0,11-6 0 0 0,17-6 0 0 0,13-5 0 0 0,9-5 0 0 0,8-8 0 0 0,5 1 0 0 0,-11 11 0 0 0,-14 9 0 0 0,-15 12 0 0 0,-18 5 0 0 0,-10 2 0 0 0,-6-1 0 0 0,4-1 0 0 0,16-6 0 0 0,20-9 0 0 0,20-7 0 0 0,10-7 0 0 0,4-3 0 0 0,0-8 0 0 0,-7 2 0 0 0,-14 7 0 0 0,-10 7 0 0 0,-1 8 0 0 0,2-1 0 0 0,0-8 0 0 0,3-5 0 0 0,-1-9 0 0 0,3 2 0 0 0,-6 0 0 0 0,-5-3 0 0 0,-3-2 0 0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6376 8862 16383 0 0,'5'0'0'0'0,"7"0"0"0"0,6 0 0 0 0,5 0 0 0 0,3-5 0 0 0,8-2 0 0 0,8-4 0 0 0,6-6 0 0 0,11-4 0 0 0,19-5 0 0 0,12-1 0 0 0,20-8 0 0 0,22-6 0 0 0,27-3 0 0 0,22-7 0 0 0,35-11 0 0 0,35-14 0 0 0,30-5 0 0 0,27-3 0 0 0,10-2 0 0 0,11-2 0 0 0,9 5 0 0 0,2 6 0 0 0,-2 6 0 0 0,1 6 0 0 0,-8 3 0 0 0,-5 8 0 0 0,-13 8 0 0 0,-21 6 0 0 0,-24 6 0 0 0,-34 8 0 0 0,-36 9 0 0 0,-37 2 0 0 0,-41 4 0 0 0,-31 3 0 0 0,-35 4 0 0 0,-38 7 0 0 0,-30 8 0 0 0,-29 7 0 0 0,-6 1 0 0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8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5424 7600 16383 0 0,'5'0'0'0'0,"7"0"0"0"0,0-5 0 0 0,10-2 0 0 0,10-4 0 0 0,14-6 0 0 0,10 1 0 0 0,0 7 0 0 0,-9 11 0 0 0,-18 9 0 0 0,-19 4 0 0 0,-20 8 0 0 0,-15 6 0 0 0,-12 8 0 0 0,-5 2 0 0 0,10-5 0 0 0,20-13 0 0 0,22-16 0 0 0,19-8 0 0 0,15-9 0 0 0,-1-7 0 0 0,-1-1 0 0 0,-4-1 0 0 0,-9 7 0 0 0,-18 12 0 0 0,-11 10 0 0 0,-17 14 0 0 0,-14 9 0 0 0,-12 3 0 0 0,1 2 0 0 0,3-6 0 0 0,8-3 0 0 0,9-6 0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8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5386 8334 16383 0 0,'-5'0'0'0'0,"-1"5"0"0"0,-6 2 0 0 0,1 4 0 0 0,-4 6 0 0 0,-4 9 0 0 0,-4 1 0 0 0,2 1 0 0 0,0-5 0 0 0,3-1 0 0 0,10-5 0 0 0,11-4 0 0 0,10-5 0 0 0,8-4 0 0 0,1 2 0 0 0,-5 6 0 0 0,-9 5 0 0 0,-6 5 0 0 0,-8 4 0 0 0,-4 2 0 0 0,5-4 0 0 0,9-5 0 0 0,8-7 0 0 0,8 0 0 0 0,9-1 0 0 0,1 1 0 0 0,-1 4 0 0 0,-4 4 0 0 0,-12 9 0 0 0,-13 5 0 0 0,-7-5 0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8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5719 9287 16383 0 0,'0'5'0'0'0,"-5"1"0"0"0,-2 6 0 0 0,-4 4 0 0 0,-10 11 0 0 0,-13 10 0 0 0,-9 8 0 0 0,-2 8 0 0 0,0 3 0 0 0,4-7 0 0 0,4-7 0 0 0,13-10 0 0 0,15-12 0 0 0,20-13 0 0 0,12-8 0 0 0,8-4 0 0 0,-7 4 0 0 0,-7 7 0 0 0,-6 7 0 0 0,-1-3 0 0 0,3-8 0 0 0,0-5 0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8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6355 7811 16383 0 0,'0'5'0'0'0,"5"-3"0"0"0,7-3 0 0 0,10-5 0 0 0,8-7 0 0 0,3-6 0 0 0,1 0 0 0 0,-11 8 0 0 0,-18 16 0 0 0,-21 12 0 0 0,-17 14 0 0 0,-8 5 0 0 0,-2 3 0 0 0,1-1 0 0 0,13-7 0 0 0,17-9 0 0 0,14-7 0 0 0,13-8 0 0 0,3-3 0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8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7120 7806 16383 0 0,'-5'0'0'0'0,"4"0"0"0"0,6 0 0 0 0,8 0 0 0 0,6 0 0 0 0,5-5 0 0 0,-1 3 0 0 0,-5 7 0 0 0,-10 13 0 0 0,-17 3 0 0 0,-12 3 0 0 0,-6 3 0 0 0,-5-4 0 0 0,9-6 0 0 0,8-10 0 0 0,6-7 0 0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8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6932 8735 16383 0 0,'0'-5'0'0'0,"5"-2"0"0"0,7-4 0 0 0,6-1 0 0 0,0 8 0 0 0,-3 8 0 0 0,-5 9 0 0 0,-7 2 0 0 0,-6 4 0 0 0,-7 3 0 0 0,4-2 0 0 0,7-4 0 0 0,14-10 0 0 0,19-11 0 0 0,8-5 0 0 0,8 0 0 0 0,-5-4 0 0 0,-5 6 0 0 0,-15 4 0 0 0,-11 8 0 0 0,-13 12 0 0 0,-17 15 0 0 0,-15 11 0 0 0,-3-1 0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8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5980 9672 16383 0 0,'5'-5'0'0'0,"6"-1"0"0"0,7-1 0 0 0,10 2 0 0 0,5 2 0 0 0,2 0 0 0 0,0 2 0 0 0,-1 1 0 0 0,-1 0 0 0 0,-1 0 0 0 0,-2 0 0 0 0,5 1 0 0 0,6-6 0 0 0,6-7 0 0 0,5-5 0 0 0,3-6 0 0 0,-2 1 0 0 0,-5 0 0 0 0,-7 3 0 0 0,-14 10 0 0 0,-17 12 0 0 0,-11 10 0 0 0,-9 2 0 0 0,-8 5 0 0 0,3-2 0 0 0,10-9 0 0 0,5-5 0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25955 15450 16383 0 0,'-4'0'0'0'0,"-2"5"0"0"0,0 9 0 0 0,2 8 0 0 0,1 9 0 0 0,1 7 0 0 0,5 2 0 0 0,11-1 0 0 0,8-3 0 0 0,8-8 0 0 0,9-8 0 0 0,10-13 0 0 0,6-11 0 0 0,3-14 0 0 0,-5-13 0 0 0,-6-9 0 0 0,-8-8 0 0 0,-14 1 0 0 0,-15 7 0 0 0,-20 7 0 0 0,-15 5 0 0 0,-23 6 0 0 0,-6 4 0 0 0,-8 4 0 0 0,3 8 0 0 0,2 11 0 0 0,11 9 0 0 0,8 1 0 0 0,12 3 0 0 0,14-2 0 0 0,18 1 0 0 0,7-2 0 0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8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7223 9637 16383 0 0,'5'0'0'0'0,"12"0"0"0"0,12 0 0 0 0,17 0 0 0 0,15-4 0 0 0,2-8 0 0 0,1-1 0 0 0,-6-3 0 0 0,-8 0 0 0 0,-17 9 0 0 0,-19 5 0 0 0,-13 8 0 0 0,-10 3 0 0 0,-5 0 0 0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8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7514 9709 16383 0 0,'10'0'0'0'0,"13"0"0"0"0,28 0 0 0 0,45-5 0 0 0,70-17 0 0 0,92-24 0 0 0,96-24 0 0 0,98-25 0 0 0,66-22 0 0 0,29 0 0 0 0,7 4 0 0 0,-17 17 0 0 0,-35 25 0 0 0,-58 24 0 0 0,-70 25 0 0 0,-78 21 0 0 0,-65 16 0 0 0,-52 11 0 0 0,-41 5 0 0 0,-35-2 0 0 0,-29-7 0 0 0,-33-1 0 0 0,-27-5 0 0 0,-22-4 0 0 0,-15-6 0 0 0,-2-2 0 0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8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13717 8795 16383 0 0,'4'5'0'0'0,"8"12"0"0"0,6 7 0 0 0,10 10 0 0 0,15 10 0 0 0,5 6 0 0 0,10 5 0 0 0,9 8 0 0 0,9 9 0 0 0,-4 6 0 0 0,-4 0 0 0 0,-4 2 0 0 0,-8-3 0 0 0,-13 1 0 0 0,-14-9 0 0 0,-12-10 0 0 0,-14-6 0 0 0,-12-12 0 0 0,-20-7 0 0 0,-14-10 0 0 0,-21-9 0 0 0,-18-12 0 0 0,-11-7 0 0 0,-4-12 0 0 0,-1-9 0 0 0,7 1 0 0 0,13-2 0 0 0,20-5 0 0 0,16-3 0 0 0,14-6 0 0 0,17-1 0 0 0,10-3 0 0 0,16-4 0 0 0,20 1 0 0 0,23-2 0 0 0,18-1 0 0 0,15-4 0 0 0,12-6 0 0 0,-1 1 0 0 0,-8 1 0 0 0,-6 1 0 0 0,-12 0 0 0 0,-14-1 0 0 0,-18 5 0 0 0,-21 2 0 0 0,-20 9 0 0 0,-15 7 0 0 0,-16 4 0 0 0,-12 3 0 0 0,-10 6 0 0 0,-7 6 0 0 0,-2 7 0 0 0,-8 9 0 0 0,-1 10 0 0 0,11 8 0 0 0,9 6 0 0 0,14 9 0 0 0,17 8 0 0 0,12 8 0 0 0,6-4 0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90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12806 7760 16383 0 0,'0'-5'0'0'0,"5"-1"0"0"0,6-6 0 0 0,7-9 0 0 0,5-2 0 0 0,14-12 0 0 0,10-10 0 0 0,12-12 0 0 0,11-11 0 0 0,9 0 0 0 0,0 3 0 0 0,-3 2 0 0 0,-9 7 0 0 0,-12 7 0 0 0,-9 13 0 0 0,-18 12 0 0 0,-14 16 0 0 0,-9 13 0 0 0,-11 16 0 0 0,-3 15 0 0 0,-7 6 0 0 0,-4 5 0 0 0,-4 11 0 0 0,-4 4 0 0 0,-1 8 0 0 0,0 0 0 0 0,3 0 0 0 0,3-3 0 0 0,4-3 0 0 0,1-2 0 0 0,3-7 0 0 0,4-7 0 0 0,5-13 0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91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20612 7303 16383 0 0,'0'4'0'0'0,"0"13"0"0"0,0 12 0 0 0,0 17 0 0 0,0 15 0 0 0,0 8 0 0 0,0 11 0 0 0,-5 12 0 0 0,-6 1 0 0 0,-7 4 0 0 0,-10 5 0 0 0,-5-4 0 0 0,-2 1 0 0 0,-5-7 0 0 0,4-14 0 0 0,8-14 0 0 0,5-25 0 0 0,5-22 0 0 0,6-31 0 0 0,6-26 0 0 0,7-22 0 0 0,5-25 0 0 0,1-13 0 0 0,4-14 0 0 0,1-8 0 0 0,2 2 0 0 0,5 2 0 0 0,3 11 0 0 0,4 13 0 0 0,-3 13 0 0 0,-1 21 0 0 0,-3 30 0 0 0,-1 30 0 0 0,2 30 0 0 0,7 24 0 0 0,0 19 0 0 0,0 16 0 0 0,-1 14 0 0 0,7-2 0 0 0,7-2 0 0 0,1-9 0 0 0,0-9 0 0 0,-3-14 0 0 0,2-18 0 0 0,-1-22 0 0 0,-2-26 0 0 0,-2-23 0 0 0,-2-23 0 0 0,-2-13 0 0 0,-1-12 0 0 0,-6-9 0 0 0,-7-1 0 0 0,-6 3 0 0 0,-5 5 0 0 0,-4 9 0 0 0,-1 11 0 0 0,-2 4 0 0 0,-1 6 0 0 0,1 4 0 0 0,0 4 0 0 0,5 3 0 0 0,7 7 0 0 0,7 7 0 0 0,5 11 0 0 0,3 8 0 0 0,-2 2 0 0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92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21378 8242 16383 0 0,'5'0'0'0'0,"7"-5"0"0"0,6-1 0 0 0,5-11 0 0 0,8-11 0 0 0,10-16 0 0 0,12-21 0 0 0,-3-9 0 0 0,-5 3 0 0 0,-10 9 0 0 0,-6 25 0 0 0,-13 23 0 0 0,-9 19 0 0 0,-11 24 0 0 0,-10 22 0 0 0,-7 12 0 0 0,-5 10 0 0 0,2-2 0 0 0,5-3 0 0 0,5-8 0 0 0,11-10 0 0 0,5-13 0 0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93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19738 8658 16383 0 0,'10'0'0'0'0,"13"0"0"0"0,18 0 0 0 0,16 0 0 0 0,19 5 0 0 0,26 2 0 0 0,26-1 0 0 0,26-1 0 0 0,26-1 0 0 0,27-2 0 0 0,29-1 0 0 0,28-1 0 0 0,19 1 0 0 0,17-2 0 0 0,-4 1 0 0 0,-7-5 0 0 0,-28-2 0 0 0,-38 0 0 0 0,-43-3 0 0 0,-56 0 0 0 0,-60-3 0 0 0,-55 0 0 0 0,-49-3 0 0 0,-18 2 0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9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21074 9259 16383 0 0,'0'5'0'0'0,"0"7"0"0"0,0 11 0 0 0,0 6 0 0 0,-5 9 0 0 0,-1 13 0 0 0,-1 12 0 0 0,-3 5 0 0 0,-5 7 0 0 0,-5 0 0 0 0,1 2 0 0 0,-2-7 0 0 0,4-10 0 0 0,4-21 0 0 0,4-21 0 0 0,9-25 0 0 0,9-20 0 0 0,9-20 0 0 0,5-18 0 0 0,4-13 0 0 0,3-2 0 0 0,1-3 0 0 0,0 7 0 0 0,-5 8 0 0 0,-7 9 0 0 0,-7 11 0 0 0,-5 8 0 0 0,-4 15 0 0 0,-3 18 0 0 0,4 15 0 0 0,7 15 0 0 0,0 15 0 0 0,9 15 0 0 0,11 9 0 0 0,10 8 0 0 0,9-2 0 0 0,4-8 0 0 0,-1-10 0 0 0,1-7 0 0 0,0-12 0 0 0,-4-11 0 0 0,-5-8 0 0 0,-5-17 0 0 0,-10-13 0 0 0,-5-7 0 0 0,-1-15 0 0 0,-6-16 0 0 0,0-12 0 0 0,-3-11 0 0 0,-5-6 0 0 0,-3 1 0 0 0,-4 1 0 0 0,-1 8 0 0 0,-7 13 0 0 0,-2 11 0 0 0,0 11 0 0 0,1 15 0 0 0,2 23 0 0 0,1 17 0 0 0,6 10 0 0 0,8 12 0 0 0,2 3 0 0 0,-1-4 0 0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9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22176 9852 16383 0 0,'0'-5'0'0'0,"5"-6"0"0"0,11-7 0 0 0,9-5 0 0 0,4 1 0 0 0,8 5 0 0 0,2 10 0 0 0,-6 11 0 0 0,-2 10 0 0 0,-8 12 0 0 0,-17 17 0 0 0,-30 26 0 0 0,-30 22 0 0 0,-11-1 0 0 0,0-15 0 0 0,17-21 0 0 0,20-18 0 0 0,32-17 0 0 0,23-11 0 0 0,23-6 0 0 0,18-5 0 0 0,22-1 0 0 0,15 0 0 0 0,-9 1 0 0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9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23601 8546 16383 0 0,'10'0'0'0'0,"13"0"0"0"0,18 0 0 0 0,16 0 0 0 0,14 0 0 0 0,15 0 0 0 0,2 0 0 0 0,2 0 0 0 0,-1 0 0 0 0,-4 0 0 0 0,-12 0 0 0 0,-19 0 0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8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26484 15477 16383 0 0,'0'5'0'0'0,"0"5"0"0"0,0 6 0 0 0,5 4 0 0 0,9 4 0 0 0,8 1 0 0 0,8-2 0 0 0,9-7 0 0 0,1-4 0 0 0,3-6 0 0 0,-1-7 0 0 0,1-9 0 0 0,-3-6 0 0 0,-8-10 0 0 0,-9-4 0 0 0,-9-3 0 0 0,-11 6 0 0 0,-10 6 0 0 0,-13 3 0 0 0,-12 5 0 0 0,-14 4 0 0 0,-8 8 0 0 0,-3 4 0 0 0,3 7 0 0 0,7 9 0 0 0,7 7 0 0 0,9 7 0 0 0,12 3 0 0 0,7-5 0 0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9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23627 8842 16383 0 0,'10'0'0'0'0,"13"-5"0"0"0,18-2 0 0 0,17-4 0 0 0,18-1 0 0 0,16 3 0 0 0,7 1 0 0 0,3 8 0 0 0,-18 4 0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98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25718 8174 16383 0 0,'4'-5'0'0'0,"13"-11"0"0"0,17-14 0 0 0,19-15 0 0 0,24-12 0 0 0,20-9 0 0 0,17-15 0 0 0,10-2 0 0 0,4-3 0 0 0,-1-2 0 0 0,-11 5 0 0 0,-21 11 0 0 0,-26 13 0 0 0,-26 22 0 0 0,-19 21 0 0 0,-19 24 0 0 0,-20 26 0 0 0,-18 21 0 0 0,-13 12 0 0 0,-3 14 0 0 0,1 8 0 0 0,4 0 0 0 0,9-7 0 0 0,11-1 0 0 0,10-5 0 0 0,6-6 0 0 0,6-9 0 0 0,2-10 0 0 0,2-9 0 0 0,0-7 0 0 0,0-4 0 0 0,-6-2 0 0 0,-1-7 0 0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2.999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25665 9004 16383 0 0,'10'0'0'0'0,"13"0"0"0"0,17 0 0 0 0,28-5 0 0 0,26-2 0 0 0,27 1 0 0 0,23-4 0 0 0,17 0 0 0 0,16-4 0 0 0,7 2 0 0 0,3 1 0 0 0,-6 4 0 0 0,-14 2 0 0 0,-15 8 0 0 0,-14 2 0 0 0,-20 2 0 0 0,-21 3 0 0 0,-16 1 0 0 0,-18-2 0 0 0,-23 3 0 0 0,-20-1 0 0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26320 9508 16383 0 0,'-5'0'0'0'0,"-6"0"0"0"0,-7 0 0 0 0,5 5 0 0 0,14 6 0 0 0,18 12 0 0 0,15 7 0 0 0,11 3 0 0 0,14 6 0 0 0,6 11 0 0 0,7 7 0 0 0,2 4 0 0 0,-8-4 0 0 0,-9-1 0 0 0,-10 0 0 0 0,-13-5 0 0 0,-11-7 0 0 0,-16-4 0 0 0,-19-6 0 0 0,-16-2 0 0 0,-20-8 0 0 0,-25-7 0 0 0,-16-12 0 0 0,-17-6 0 0 0,-6-14 0 0 0,11-8 0 0 0,18-6 0 0 0,18-8 0 0 0,25-7 0 0 0,25-2 0 0 0,24-2 0 0 0,26-4 0 0 0,26-2 0 0 0,19-7 0 0 0,14 2 0 0 0,8 0 0 0 0,-5 7 0 0 0,-14 6 0 0 0,-20 6 0 0 0,-22 5 0 0 0,-22 3 0 0 0,-24 8 0 0 0,-32 2 0 0 0,-24 6 0 0 0,-17-1 0 0 0,-9 9 0 0 0,-6 5 0 0 0,-1 8 0 0 0,10 14 0 0 0,19 7 0 0 0,21 1 0 0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3.00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23599 6212 16383 0 0,'-4'-5'0'0'0,"-18"-1"0"0"0,-49-5 0 0 0,-47-6 0 0 0,-49-10 0 0 0,-40-4 0 0 0,-74-3 0 0 0,-35 4 0 0 0,-3 8 0 0 0,8 2 0 0 0,22 5 0 0 0,30 10 0 0 0,25 6 0 0 0,27 7 0 0 0,-36 33 0 0 0,-36 43 0 0 0,5 28 0 0 0,18 15 0 0 0,9 30 0 0 0,26 14 0 0 0,31-3 0 0 0,-2 45 0 0 0,22 16 0 0 0,24 8 0 0 0,28 0 0 0 0,29 3 0 0 0,34 41 0 0 0,52 42 0 0 0,40-4 0 0 0,30-26 0 0 0,28-29 0 0 0,23-29 0 0 0,50 6 0 0 0,37-10 0 0 0,19-18 0 0 0,0-26 0 0 0,-2-29 0 0 0,-10-23 0 0 0,4-8 0 0 0,35-7 0 0 0,59 12 0 0 0,67 8 0 0 0,53 4 0 0 0,33-6 0 0 0,8-12 0 0 0,-7-18 0 0 0,-18-22 0 0 0,-15-26 0 0 0,-11-23 0 0 0,-7-17 0 0 0,-5-18 0 0 0,-2-19 0 0 0,0-11 0 0 0,-15-6 0 0 0,-34-3 0 0 0,-43 6 0 0 0,-30-2 0 0 0,-8-11 0 0 0,7-12 0 0 0,17-12 0 0 0,1-9 0 0 0,-6-7 0 0 0,-13-8 0 0 0,-10-9 0 0 0,-11-7 0 0 0,-10-5 0 0 0,-19-8 0 0 0,-18-9 0 0 0,-21-1 0 0 0,-18-9 0 0 0,-20-10 0 0 0,-15-15 0 0 0,-17-24 0 0 0,-20-19 0 0 0,-27-14 0 0 0,-31-10 0 0 0,-34 1 0 0 0,-33 9 0 0 0,-38 3 0 0 0,-39 9 0 0 0,-37 10 0 0 0,-40 4 0 0 0,-35 11 0 0 0,-21 12 0 0 0,-21 11 0 0 0,-32 7 0 0 0,-43 6 0 0 0,-44 3 0 0 0,-39 2 0 0 0,-19 10 0 0 0,-15 13 0 0 0,-13 8 0 0 0,-12 7 0 0 0,-11 17 0 0 0,-13 14 0 0 0,-7 15 0 0 0,2 17 0 0 0,7 21 0 0 0,7 25 0 0 0,16 21 0 0 0,19 21 0 0 0,31 24 0 0 0,42 14 0 0 0,45-2 0 0 0,50 1 0 0 0,37 1 0 0 0,31 1 0 0 0,27-4 0 0 0,26 0 0 0 0,29 11 0 0 0,38 0 0 0 0,35-16 0 0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3.2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1164 15584 16383 0 0,'0'0'0'0'0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3.29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3947 13996 16383 0 0,'-5'0'0'0'0,"3"10"0"0"0,7 9 0 0 0,8 15 0 0 0,2 12 0 0 0,-3 13 0 0 0,-2 12 0 0 0,-3 13 0 0 0,-8 13 0 0 0,-4 4 0 0 0,-6 0 0 0 0,-1-2 0 0 0,-3-13 0 0 0,0-16 0 0 0,-1-35 0 0 0,1-33 0 0 0,3-18 0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3.29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3659 14084 16383 0 0,'5'-5'0'0'0,"7"-1"0"0"0,5-5 0 0 0,11-1 0 0 0,16-3 0 0 0,14 1 0 0 0,13 3 0 0 0,9 3 0 0 0,6 3 0 0 0,3 3 0 0 0,-4 1 0 0 0,-1 6 0 0 0,0 12 0 0 0,1 13 0 0 0,-5 16 0 0 0,-15 11 0 0 0,-14 0 0 0 0,-11 6 0 0 0,-12 1 0 0 0,-16 1 0 0 0,-14 3 0 0 0,-18-4 0 0 0,-20-4 0 0 0,-23-1 0 0 0,-10-7 0 0 0,-14-1 0 0 0,-11-10 0 0 0,-4-7 0 0 0,-9-9 0 0 0,-7-9 0 0 0,8-7 0 0 0,8-10 0 0 0,10-10 0 0 0,17-3 0 0 0,21-4 0 0 0,19-4 0 0 0,31-3 0 0 0,31-3 0 0 0,10 4 0 0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3.30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4763 14235 16383 0 0,'4'0'0'0'0,"3"5"0"0"0,4 6 0 0 0,11 7 0 0 0,6 15 0 0 0,-1 12 0 0 0,-6 28 0 0 0,-6 16 0 0 0,-6 8 0 0 0,-4-2 0 0 0,-3-7 0 0 0,3-15 0 0 0,1-8 0 0 0,-1-12 0 0 0,4-14 0 0 0,5-13 0 0 0,10-12 0 0 0,12-13 0 0 0,13-12 0 0 0,10-8 0 0 0,8-7 0 0 0,14-3 0 0 0,2-3 0 0 0,-2 6 0 0 0,-1 1 0 0 0,-3 5 0 0 0,-16 6 0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3.30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6087 14483 16383 0 0,'-5'5'0'0'0,"-2"7"0"0"0,-4 10 0 0 0,-6 13 0 0 0,-4 14 0 0 0,-5 20 0 0 0,-6 7 0 0 0,-4 1 0 0 0,0-3 0 0 0,5-9 0 0 0,4-15 0 0 0,6-26 0 0 0,7-28 0 0 0,5-22 0 0 0,15-28 0 0 0,11-23 0 0 0,12-9 0 0 0,17-5 0 0 0,5 3 0 0 0,-1 12 0 0 0,-4 13 0 0 0,-5 13 0 0 0,-5 15 0 0 0,2 18 0 0 0,0 17 0 0 0,-3 19 0 0 0,4 15 0 0 0,-5 13 0 0 0,-4 8 0 0 0,-2 9 0 0 0,-5 9 0 0 0,-2 2 0 0 0,0-7 0 0 0,3-15 0 0 0,0-11 0 0 0,-7-8 0 0 0,-12-10 0 0 0,-7-9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43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15795 13256 16383 0 0,'-5'0'0'0'0,"-5"0"0"0"0,-1 4 0 0 0,0 6 0 0 0,4 6 0 0 0,1 5 0 0 0,8-2 0 0 0,7-4 0 0 0,6-4 0 0 0,6-4 0 0 0,3-8 0 0 0,2-4 0 0 0,-4-5 0 0 0,0-1 0 0 0,-5-3 0 0 0,-9 1 0 0 0,-11 2 0 0 0,-8 4 0 0 0,-8 7 0 0 0,-5 7 0 0 0,2 13 0 0 0,1 6 0 0 0,7-1 0 0 0,11-4 0 0 0,11-7 0 0 0,7-5 0 0 0,7-4 0 0 0,3-3 0 0 0,3-2 0 0 0,0-5 0 0 0,4-2 0 0 0,-3 0 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8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27199 15450 16383 0 0,'0'-5'0'0'0,"5"-5"0"0"0,5-6 0 0 0,10-4 0 0 0,2-4 0 0 0,1 3 0 0 0,2 9 0 0 0,0 11 0 0 0,1 10 0 0 0,0 13 0 0 0,0 6 0 0 0,-4 8 0 0 0,-6 6 0 0 0,-6 10 0 0 0,0 0 0 0 0,-1 0 0 0 0,1-14 0 0 0,0-16 0 0 0,2-22 0 0 0,8-20 0 0 0,1-15 0 0 0,0-10 0 0 0,7-2 0 0 0,2 7 0 0 0,1 6 0 0 0,-1 4 0 0 0,-1 7 0 0 0,-1 8 0 0 0,0 6 0 0 0,-2 5 0 0 0,0 3 0 0 0,5 1 0 0 0,0 2 0 0 0,5-1 0 0 0,-4 1 0 0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3.30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5851 14773 16383 0 0,'-5'-5'0'0'0,"-7"-1"0"0"0,-1-5 0 0 0,7-1 0 0 0,14 2 0 0 0,20 3 0 0 0,26-3 0 0 0,19 1 0 0 0,11 1 0 0 0,11-2 0 0 0,0 0 0 0 0,-1 7 0 0 0,-7 3 0 0 0,-19 3 0 0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3.30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8486 14554 16383 0 0,'-5'0'0'0'0,"-2"5"0"0"0,-4 6 0 0 0,0 12 0 0 0,1 17 0 0 0,2 11 0 0 0,3 12 0 0 0,3 0 0 0 0,1 0 0 0 0,0-2 0 0 0,2 0 0 0 0,-1-7 0 0 0,-4-16 0 0 0,-3-21 0 0 0,-4-22 0 0 0,-10-26 0 0 0,-7-22 0 0 0,2-17 0 0 0,-1-17 0 0 0,11-3 0 0 0,12-2 0 0 0,11 6 0 0 0,16 7 0 0 0,8 7 0 0 0,9 10 0 0 0,7 17 0 0 0,1 15 0 0 0,7 8 0 0 0,0 8 0 0 0,-6 6 0 0 0,0 10 0 0 0,-4 4 0 0 0,-4 6 0 0 0,-10 6 0 0 0,-10 10 0 0 0,-8 10 0 0 0,-11 9 0 0 0,-17 6 0 0 0,-10-1 0 0 0,-16 0 0 0 0,-16-3 0 0 0,-8 0 0 0 0,2-3 0 0 0,7-11 0 0 0,8-9 0 0 0,17-6 0 0 0,18-5 0 0 0,22-6 0 0 0,20-4 0 0 0,14 2 0 0 0,15-1 0 0 0,2 5 0 0 0,6-1 0 0 0,2 4 0 0 0,5 4 0 0 0,-1 4 0 0 0,2 3 0 0 0,-11-2 0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3.304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9313 14895 16383 0 0,'0'-5'0'0'0,"5"-1"0"0"0,7-10 0 0 0,6-8 0 0 0,10-13 0 0 0,10-12 0 0 0,9-6 0 0 0,6-10 0 0 0,9-3 0 0 0,3 0 0 0 0,-3 6 0 0 0,-8 10 0 0 0,-13 17 0 0 0,-18 26 0 0 0,-14 23 0 0 0,-12 25 0 0 0,-12 16 0 0 0,-7 13 0 0 0,-1 10 0 0 0,4 1 0 0 0,0 3 0 0 0,4-8 0 0 0,4-6 0 0 0,3-6 0 0 0,4-2 0 0 0,3-7 0 0 0,1-13 0 0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3.305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11010 14288 16383 0 0,'-5'4'0'0'0,"-6"13"0"0"0,-7 12 0 0 0,-10 17 0 0 0,-10 15 0 0 0,-9 13 0 0 0,-6 12 0 0 0,-4 8 0 0 0,-3 2 0 0 0,0 0 0 0 0,0-6 0 0 0,9-9 0 0 0,10-9 0 0 0,11-10 0 0 0,10-12 0 0 0,10-9 0 0 0,5-11 0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3.306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11340 14606 16383 0 0,'-5'0'0'0'0,"-1"10"0"0"0,0 13 0 0 0,1 18 0 0 0,-4 22 0 0 0,-5 9 0 0 0,0 9 0 0 0,-3 4 0 0 0,-3 3 0 0 0,1-8 0 0 0,0-13 0 0 0,2-13 0 0 0,5-21 0 0 0,4-25 0 0 0,8-25 0 0 0,9-23 0 0 0,9-31 0 0 0,5-18 0 0 0,4-13 0 0 0,3-5 0 0 0,6 6 0 0 0,6 6 0 0 0,7 8 0 0 0,5 10 0 0 0,2 12 0 0 0,-2 13 0 0 0,-1 10 0 0 0,-5 12 0 0 0,-5 11 0 0 0,-10 15 0 0 0,-10 16 0 0 0,-15 18 0 0 0,-18 12 0 0 0,-13 15 0 0 0,-12 7 0 0 0,-10 8 0 0 0,-2 2 0 0 0,-4-3 0 0 0,3-2 0 0 0,4-14 0 0 0,9-10 0 0 0,7-14 0 0 0,7-7 0 0 0,12-7 0 0 0,8-2 0 0 0,14-3 0 0 0,10-4 0 0 0,11 2 0 0 0,14-1 0 0 0,9-2 0 0 0,10-2 0 0 0,4 3 0 0 0,4 0 0 0 0,-6-1 0 0 0,-4-2 0 0 0,-8-2 0 0 0,-9-1 0 0 0,-8 3 0 0 0,-11 7 0 0 0,-10 1 0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3.307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12303 14458 16383 0 0,'5'-5'0'0'0,"12"-1"0"0"0,12-6 0 0 0,17-4 0 0 0,20-6 0 0 0,19-3 0 0 0,10 2 0 0 0,3 11 0 0 0,-9 6 0 0 0,-16 15 0 0 0,-19 16 0 0 0,-25 13 0 0 0,-22 15 0 0 0,-21 9 0 0 0,-25 8 0 0 0,-19 8 0 0 0,-15 0 0 0 0,-11-3 0 0 0,0-4 0 0 0,14-10 0 0 0,14-10 0 0 0,16-8 0 0 0,20-12 0 0 0,24-12 0 0 0,20-8 0 0 0,22-6 0 0 0,17-4 0 0 0,9-3 0 0 0,6-5 0 0 0,0-2 0 0 0,-3 1 0 0 0,-9 7 0 0 0,-12 3 0 0 0,-14 1 0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3.308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13229 14820 16383 0 0,'20'0'0'0'0,"56"0"0"0"0,20 0 0 0 0,24 0 0 0 0,6-5 0 0 0,-8-1 0 0 0,-4-1 0 0 0,-22-3 0 0 0,-27 0 0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3.309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13335 15081 16383 0 0,'10'0'0'0'0,"13"0"0"0"0,13 0 0 0 0,15 0 0 0 0,9 5 0 0 0,3 2 0 0 0,3-1 0 0 0,-2 4 0 0 0,-1 0 0 0 0,-6-1 0 0 0,-3 2 0 0 0,-11 5 0 0 0,-12-1 0 0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3.310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11139 16100 16383 0 0,'5'-5'0'0'0,"11"-2"0"0"0,14-9 0 0 0,26-22 0 0 0,18-20 0 0 0,12-9 0 0 0,1-4 0 0 0,-9 5 0 0 0,-13 10 0 0 0,-13 28 0 0 0,-10 25 0 0 0,-12 27 0 0 0,-11 39 0 0 0,-9 20 0 0 0,-7 5 0 0 0,-2-8 0 0 0,-3-12 0 0 0,-1-12 0 0 0,1-12 0 0 0,0-7 0 0 0,1-11 0 0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3.311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12936 15743 16383 0 0,'-5'5'0'0'0,"-1"6"0"0"0,-5 7 0 0 0,-6 10 0 0 0,-5 10 0 0 0,-3 14 0 0 0,-3 12 0 0 0,-11 11 0 0 0,-9 8 0 0 0,-7 4 0 0 0,-3 2 0 0 0,3-4 0 0 0,11-6 0 0 0,7-7 0 0 0,6-16 0 0 0,8-12 0 0 0,3-18 0 0 0,4-15 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8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28465 15500 16383 0 0,'0'-4'0'0'0,"5"-2"0"0"0,14-4 0 0 0,13 0 0 0 0,10-3 0 0 0,6-9 0 0 0,-4-8 0 0 0,-15 0 0 0 0,-16 1 0 0 0,-20 6 0 0 0,-17 6 0 0 0,-17 6 0 0 0,-12 10 0 0 0,-4 13 0 0 0,-7 14 0 0 0,4 12 0 0 0,7 20 0 0 0,13 10 0 0 0,13 2 0 0 0,20-6 0 0 0,25-10 0 0 0,22-14 0 0 0,13-10 0 0 0,11-9 0 0 0,8-9 0 0 0,4-10 0 0 0,-1-11 0 0 0,-13-3 0 0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3.312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13473 15971 16383 0 0,'0'-5'0'0'0,"5"-12"0"0"0,12-7 0 0 0,17-6 0 0 0,13-1 0 0 0,9 3 0 0 0,10 8 0 0 0,8 6 0 0 0,1 11 0 0 0,-6 11 0 0 0,-11 8 0 0 0,-9 8 0 0 0,-9 9 0 0 0,-16 4 0 0 0,-17 5 0 0 0,-15-4 0 0 0,-15 2 0 0 0,-20 3 0 0 0,-16 5 0 0 0,-14-1 0 0 0,1-4 0 0 0,2-9 0 0 0,9-10 0 0 0,24-9 0 0 0,29-7 0 0 0,25-6 0 0 0,30-2 0 0 0,26 3 0 0 0,22 2 0 0 0,13 4 0 0 0,5 7 0 0 0,-9 4 0 0 0,-15 9 0 0 0,-19 10 0 0 0,-26 9 0 0 0,-26 9 0 0 0,-20 2 0 0 0,-30 0 0 0 0,-30 0 0 0 0,-29 0 0 0 0,-23-11 0 0 0,-18-7 0 0 0,-21-17 0 0 0,-14-11 0 0 0,-9-19 0 0 0,1-13 0 0 0,0-13 0 0 0,15-6 0 0 0,35 3 0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3.313"/>
    </inkml:context>
    <inkml:brush xml:id="br0">
      <inkml:brushProperty name="width" value="0.1" units="cm"/>
      <inkml:brushProperty name="height" value="0.1" units="cm"/>
      <inkml:brushProperty name="color" value="#00A0D7"/>
    </inkml:brush>
  </inkml:definitions>
  <inkml:trace contextRef="#ctx0" brushRef="#br0">11030 15760 16383 0 0,'-5'0'0'0'0,"-1"5"0"0"0,-6 22 0 0 0,1 15 0 0 0,-4 17 0 0 0,-4 7 0 0 0,-4 3 0 0 0,3 5 0 0 0,-2-1 0 0 0,5-3 0 0 0,4-3 0 0 0,4-3 0 0 0,4-2 0 0 0,3-3 0 0 0,7 0 0 0 0,2-6 0 0 0,5-2 0 0 0,6-9 0 0 0,-1-8 0 0 0,2-8 0 0 0,3-5 0 0 0,-3 0 0 0 0,1-5 0 0 0,-3 1 0 0 0,-5 3 0 0 0,1-3 0 0 0,3-4 0 0 0,4 0 0 0 0,4 4 0 0 0,2-1 0 0 0,7 1 0 0 0,7 3 0 0 0,3 3 0 0 0,3 2 0 0 0,5-2 0 0 0,2-1 0 0 0,8-4 0 0 0,9-5 0 0 0,6-4 0 0 0,11-5 0 0 0,11-2 0 0 0,2-7 0 0 0,6-2 0 0 0,3 0 0 0 0,4 1 0 0 0,3-4 0 0 0,0 1 0 0 0,2 1 0 0 0,5 2 0 0 0,-4 3 0 0 0,3 1 0 0 0,1 1 0 0 0,-6 1 0 0 0,-3 0 0 0 0,0 0 0 0 0,-6 1 0 0 0,-1-1 0 0 0,2 0 0 0 0,-8 5 0 0 0,-2 2 0 0 0,3-1 0 0 0,-2 4 0 0 0,3 6 0 0 0,3 4 0 0 0,-1 4 0 0 0,-4 3 0 0 0,-4-3 0 0 0,-3-1 0 0 0,-3-4 0 0 0,-3-6 0 0 0,0 1 0 0 0,-6-3 0 0 0,-2-3 0 0 0,-4 3 0 0 0,-6-2 0 0 0,-9-1 0 0 0,-10-3 0 0 0,-9-2 0 0 0,-7-1 0 0 0,-4-2 0 0 0,-2 0 0 0 0,-2 0 0 0 0,0 0 0 0 0,1-6 0 0 0,-5-6 0 0 0,-2-6 0 0 0,-3-10 0 0 0,-1-10 0 0 0,-3-4 0 0 0,-3-9 0 0 0,-5-12 0 0 0,-2-4 0 0 0,-3-6 0 0 0,0 5 0 0 0,-2-2 0 0 0,0 2 0 0 0,1 2 0 0 0,-1-2 0 0 0,1 5 0 0 0,-6-2 0 0 0,0 1 0 0 0,-6 1 0 0 0,-4 1 0 0 0,-6 7 0 0 0,-3 2 0 0 0,-3 5 0 0 0,-1 6 0 0 0,4 6 0 0 0,6-2 0 0 0,2 6 0 0 0,-2 3 0 0 0,-2 2 0 0 0,-8 5 0 0 0,-3 2 0 0 0,-2-1 0 0 0,-5 3 0 0 0,-5 5 0 0 0,-1-1 0 0 0,-8-2 0 0 0,-9 0 0 0 0,-9-5 0 0 0,-7-6 0 0 0,-11-2 0 0 0,-15-2 0 0 0,-4 0 0 0 0,-10 5 0 0 0,2 2 0 0 0,-5 5 0 0 0,-7 1 0 0 0,-1 4 0 0 0,-9 3 0 0 0,-61 5 0 0 0,-30 2 0 0 0,-7-2 0 0 0,7-1 0 0 0,18 1 0 0 0,15 2 0 0 0,10-4 0 0 0,13-5 0 0 0,6-1 0 0 0,6-2 0 0 0,1-4 0 0 0,2 1 0 0 0,9 0 0 0 0,5 2 0 0 0,11 5 0 0 0,14 3 0 0 0,17 5 0 0 0,21 2 0 0 0,20 1 0 0 0,14 1 0 0 0,21-4 0 0 0,20-1 0 0 0,15-1 0 0 0,17 1 0 0 0,13 2 0 0 0,11 6 0 0 0,11 3 0 0 0,-5-1 0 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7T23:01:13.314"/>
    </inkml:context>
    <inkml:brush xml:id="br0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11210 17029 16383 0 0,'5'0'0'0'0,"7"0"0"0"0,16 0 0 0 0,23 0 0 0 0,28 5 0 0 0,25 1 0 0 0,30 6 0 0 0,22-1 0 0 0,19-1 0 0 0,14-2 0 0 0,11-4 0 0 0,10-1 0 0 0,10-2 0 0 0,2 0 0 0 0,-2 3 0 0 0,16 2 0 0 0,-12 5 0 0 0,-34 0 0 0 0,-39-1 0 0 0,-41 2 0 0 0,-44-1 0 0 0,-48-2 0 0 0,-141-2 0 0 0,-120-3 0 0 0,-77 3 0 0 0,-45 0 0 0 0,-10 4 0 0 0,15 0 0 0 0,28-1 0 0 0,26 2 0 0 0,25-1 0 0 0,21-3 0 0 0,30-2 0 0 0,29-7 0 0 0,38-3 0 0 0,38-2 0 0 0,44-4 0 0 0,47-1 0 0 0,58-3 0 0 0,60-4 0 0 0,136-9 0 0 0,198-5 0 0 0,153 2 0 0 0,9 8 0 0 0,-64 11 0 0 0,-95 9 0 0 0,-90 8 0 0 0,-75 9 0 0 0,-67 2 0 0 0,-56 3 0 0 0,-45 3 0 0 0,-43-3 0 0 0,-38-4 0 0 0,-41 0 0 0 0,-45-3 0 0 0,-57-4 0 0 0,-82-2 0 0 0,-87-9 0 0 0,-76-3 0 0 0,-44-6 0 0 0,11-1 0 0 0,57-4 0 0 0,68 1 0 0 0,64 4 0 0 0,60 2 0 0 0,53 4 0 0 0,61 3 0 0 0,58 1 0 0 0,64 1 0 0 0,68-5 0 0 0,86-1 0 0 0,94 1 0 0 0,92 0 0 0 0,56-3 0 0 0,8-1 0 0 0,-42 7 0 0 0,-60 8 0 0 0,-63 8 0 0 0,-50 7 0 0 0,-35 5 0 0 0,-34-3 0 0 0,-41 1 0 0 0,-46 1 0 0 0,-45-5 0 0 0,-48-4 0 0 0,-60-1 0 0 0,-72-3 0 0 0,-90-3 0 0 0,-123-13 0 0 0,-129-11 0 0 0,-100-13 0 0 0,-49-12 0 0 0,25-8 0 0 0,72-2 0 0 0,105 8 0 0 0,101 6 0 0 0,94 10 0 0 0,73 8 0 0 0,71 8 0 0 0,77 5 0 0 0,93 9 0 0 0,108 9 0 0 0,114 6 0 0 0,101 6 0 0 0,74-2 0 0 0,42 1 0 0 0,-6-5 0 0 0,-49 0 0 0 0,-66 2 0 0 0,-80-3 0 0 0,-72 1 0 0 0,-61-3 0 0 0,-51-5 0 0 0,-56-3 0 0 0,-59-4 0 0 0,-81-2 0 0 0,-98-2 0 0 0,-125 0 0 0 0,-130-6 0 0 0,-118-11 0 0 0,-86-9 0 0 0,-35-13 0 0 0,26-7 0 0 0,71 1 0 0 0,103 3 0 0 0,115 8 0 0 0,107 10 0 0 0,100 9 0 0 0,84 7 0 0 0,86 10 0 0 0,104 5 0 0 0,123 6 0 0 0,138 0 0 0 0,117 4 0 0 0,80-1 0 0 0,35 1 0 0 0,-25 3 0 0 0,-64 3 0 0 0,-93 2 0 0 0,-108 3 0 0 0,-90-4 0 0 0,-82-1 0 0 0,-64-5 0 0 0,-63-5 0 0 0,-68 1 0 0 0,-78-3 0 0 0,-100-8 0 0 0,-123-5 0 0 0,-134-1 0 0 0,-123-6 0 0 0,-79-6 0 0 0,-16-6 0 0 0,49 2 0 0 0,94 3 0 0 0,113 4 0 0 0,110 5 0 0 0,94 3 0 0 0,91 3 0 0 0,103 1 0 0 0,116-5 0 0 0,133-6 0 0 0,139-6 0 0 0,128-5 0 0 0,101 1 0 0 0,45 4 0 0 0,-5 10 0 0 0,-49 16 0 0 0,-83 12 0 0 0,-96 12 0 0 0,-105 5 0 0 0,-93 1 0 0 0,-75-5 0 0 0,-59-5 0 0 0,-55-1 0 0 0,-65-1 0 0 0,-87-5 0 0 0,-120-6 0 0 0,-139-11 0 0 0,-135-16 0 0 0,-122-17 0 0 0,-73-17 0 0 0,-21-12 0 0 0,27-1 0 0 0,67 4 0 0 0,101 12 0 0 0,110 13 0 0 0,111 11 0 0 0,93 8 0 0 0,72 7 0 0 0,51 3 0 0 0,55 2 0 0 0,58 1 0 0 0,66 4 0 0 0,81 7 0 0 0,92 0 0 0 0,101 3 0 0 0,93 4 0 0 0,63-2 0 0 0,23 0 0 0 0,-21-2 0 0 0,-54 1 0 0 0,-72-3 0 0 0,-84 1 0 0 0,-68 2 0 0 0,-63-1 0 0 0,-50-3 0 0 0,-43 0 0 0 0,-41-2 0 0 0,-49-8 0 0 0,-63-10 0 0 0,-95-13 0 0 0,-114-14 0 0 0,-121-16 0 0 0,-86-10 0 0 0,-21 1 0 0 0,49 4 0 0 0,83 12 0 0 0,94 14 0 0 0,90 15 0 0 0,81 16 0 0 0,68 12 0 0 0,66 8 0 0 0,53 6 0 0 0,73-3 0 0 0,54-5 0 0 0,-8-7 0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0:10:34.61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26820 11997 16383 0 0,'-5'9'0'0'0,"0"11"0"0"0,-5 15 0 0 0,0 14 0 0 0,1 8 0 0 0,3-1 0 0 0,2 36 0 0 0,1 11 0 0 0,-2-7 0 0 0,-1-12 0 0 0,1-15 0 0 0,1-12 0 0 0,1 3 0 0 0,-2-6 0 0 0,-6-3 0 0 0,-1-1 0 0 0,-2-1 0 0 0,-3 0 0 0 0,-7 17 0 0 0,0 6 0 0 0,4 0 0 0 0,6-5 0 0 0,5 4 0 0 0,4-6 0 0 0,-1-5 0 0 0,0-4 0 0 0,1-8 0 0 0,2-4 0 0 0,-3 18 0 0 0,-1 5 0 0 0,1 1 0 0 0,2-3 0 0 0,-4 1 0 0 0,1 5 0 0 0,1 1 0 0 0,1-5 0 0 0,2 4 0 0 0,-3-1 0 0 0,0-5 0 0 0,-4 13 0 0 0,0 2 0 0 0,2-5 0 0 0,2-10 0 0 0,2-8 0 0 0,6-5 0 0 0,3-3 0 0 0,0-1 0 0 0,0 0 0 0 0,3 0 0 0 0,0 1 0 0 0,-1 0 0 0 0,-2 1 0 0 0,-2 0 0 0 0,-5 0 0 0 0,-8 18 0 0 0,-1 5 0 0 0,-3 4 0 0 0,1-4 0 0 0,-2-4 0 0 0,-3-2 0 0 0,-2-4 0 0 0,2 1 0 0 0,0 2 0 0 0,2 2 0 0 0,1 12 0 0 0,2 0 0 0 0,4 0 0 0 0,3-5 0 0 0,2 1 0 0 0,-1-3 0 0 0,-1-6 0 0 0,-4-5 0 0 0,1-5 0 0 0,-12 9 0 0 0,-10 11 0 0 0,-14 35 0 0 0,2 19 0 0 0,17-11 0 0 0,16-27 0 0 0,19-25 0 0 0,12-24 0 0 0,11-19 0 0 0,9-10 0 0 0,6-8 0 0 0,3-4 0 0 0,-2-3 0 0 0,3-2 0 0 0,2 0 0 0 0,5-5 0 0 0,9 0 0 0 0,7 1 0 0 0,7-4 0 0 0,7 1 0 0 0,6 2 0 0 0,0 1 0 0 0,1 3 0 0 0,2 1 0 0 0,5 1 0 0 0,3 1 0 0 0,4 0 0 0 0,6-4 0 0 0,172 3 0 0 0,58 2 0 0 0,-8 5 0 0 0,-40 1 0 0 0,-49 4 0 0 0,-41 0 0 0 0,-30-2 0 0 0,-23-2 0 0 0,-13-3 0 0 0,-13-2 0 0 0,-6-5 0 0 0,-8-2 0 0 0,-10-1 0 0 0,-1 1 0 0 0,-5 1 0 0 0,2 2 0 0 0,1 5 0 0 0,1 2 0 0 0,8 0 0 0 0,3 4 0 0 0,4 5 0 0 0,7-1 0 0 0,4-2 0 0 0,2 1 0 0 0,5-1 0 0 0,159-7 0 0 0,42-4 0 0 0,-27-2 0 0 0,-54-1 0 0 0,-56 0 0 0 0,-42 1 0 0 0,-34 1 0 0 0,-29-4 0 0 0,-23-2 0 0 0,-18 2 0 0 0,-11 0 0 0 0,-7 2 0 0 0,-6 2 0 0 0,-3 0 0 0 0,-2 0 0 0 0,-1 1 0 0 0,1 5 0 0 0,-1 1 0 0 0,1-1 0 0 0,1 0 0 0 0,-1-6 0 0 0,1-7 0 0 0,0-11 0 0 0,5-14 0 0 0,1-11 0 0 0,0-11 0 0 0,3-21 0 0 0,4-58 0 0 0,-4-24 0 0 0,-4-5 0 0 0,-6 2 0 0 0,-4 13 0 0 0,-1-13 0 0 0,1 5 0 0 0,-3 8 0 0 0,0 6 0 0 0,10-6 0 0 0,0 5 0 0 0,0 10 0 0 0,-5-12 0 0 0,-10 3 0 0 0,-11 3 0 0 0,-15 4 0 0 0,-14 4 0 0 0,-5 2 0 0 0,-11-6 0 0 0,-2 2 0 0 0,7 7 0 0 0,10 11 0 0 0,18-12 0 0 0,25-11 0 0 0,13 9 0 0 0,16-11 0 0 0,4 5 0 0 0,-2 12 0 0 0,1 6 0 0 0,10-15 0 0 0,41-85 0 0 0,5-35 0 0 0,-19 13 0 0 0,-49 34 0 0 0,-40 47 0 0 0,-48 51 0 0 0,-54 44 0 0 0,-42 32 0 0 0,-26 21 0 0 0,-134 22 0 0 0,-60 8 0 0 0,7 1 0 0 0,-21-4 0 0 0,-9-3 0 0 0,-110-6 0 0 0,-97 6 0 0 0,24-1 0 0 0,57 3 0 0 0,49-2 0 0 0,79-3 0 0 0,15 0 0 0 0,30-1 0 0 0,-56-23 0 0 0,3-15 0 0 0,51-2 0 0 0,60 4 0 0 0,61 11 0 0 0,65 7 0 0 0,56 6 0 0 0,55 3 0 0 0,48 10 0 0 0,38 7 0 0 0,13 1 0 0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0:10:34.61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26414 14261 16383 0 0,'4'0'0'0'0,"6"0"0"0"0,5 4 0 0 0,5 2 0 0 0,37 8 0 0 0,69 6 0 0 0,43 0 0 0 0,10-4 0 0 0,-12-4 0 0 0,-23-5 0 0 0,-22-3 0 0 0,-19-2 0 0 0,-1-6 0 0 0,-10-7 0 0 0,-12-1 0 0 0,-6 1 0 0 0,-12-1 0 0 0,18 5 0 0 0,21 12 0 0 0,70 15 0 0 0,11 3 0 0 0,-21-2 0 0 0,-30-5 0 0 0,-29-5 0 0 0,-27-4 0 0 0,-22-3 0 0 0,-7-3 0 0 0,1-6 0 0 0,23-6 0 0 0,21-5 0 0 0,3-5 0 0 0,-1-2 0 0 0,-8-3 0 0 0,-18 9 0 0 0,-25 10 0 0 0,-24 12 0 0 0,-15 17 0 0 0,-12 18 0 0 0,-10 27 0 0 0,4 29 0 0 0,8 28 0 0 0,6 1 0 0 0,2-3 0 0 0,2-14 0 0 0,0-17 0 0 0,-1-15 0 0 0,0-13 0 0 0,-5-7 0 0 0,-2-5 0 0 0,-5 1 0 0 0,-4-3 0 0 0,-4-7 0 0 0,0-5 0 0 0,0-5 0 0 0,2-4 0 0 0,0-2 0 0 0,-1-5 0 0 0,1-3 0 0 0,0-3 0 0 0,2-1 0 0 0,0-3 0 0 0,2 2 0 0 0,-2-6 0 0 0,-2-5 0 0 0,-7-2 0 0 0,-8-5 0 0 0,-8-2 0 0 0,-5-5 0 0 0,-9 1 0 0 0,-3-3 0 0 0,-5 2 0 0 0,-1-2 0 0 0,-3 1 0 0 0,1 4 0 0 0,-1-2 0 0 0,-3 1 0 0 0,3 3 0 0 0,-2-2 0 0 0,2 0 0 0 0,0 2 0 0 0,-2 2 0 0 0,-3 2 0 0 0,3 2 0 0 0,-6 0 0 0 0,-2 6 0 0 0,-2 1 0 0 0,0 0 0 0 0,4 3 0 0 0,2 0 0 0 0,0-2 0 0 0,3-1 0 0 0,1-3 0 0 0,3-1 0 0 0,0-1 0 0 0,1-1 0 0 0,4 0 0 0 0,3 0 0 0 0,2-1 0 0 0,2 1 0 0 0,6-5 0 0 0,2 0 0 0 0,-1-1 0 0 0,4 2 0 0 0,0 1 0 0 0,-6 1 0 0 0,-3 1 0 0 0,-7 0 0 0 0,-1 6 0 0 0,-5 0 0 0 0,1 1 0 0 0,-2-1 0 0 0,0 2 0 0 0,4 1 0 0 0,3-1 0 0 0,2-3 0 0 0,7 0 0 0 0,7-3 0 0 0,6 0 0 0 0,5-1 0 0 0,3-4 0 0 0,2-2 0 0 0,1 0 0 0 0,0 1 0 0 0,0 2 0 0 0,0-3 0 0 0,12-5 0 0 0,18-1 0 0 0,6 2 0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0:10:34.61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30096 14336 16383 0 0,'0'-5'0'0'0,"0"-5"0"0"0,4-1 0 0 0,6-3 0 0 0,10 1 0 0 0,5 3 0 0 0,3-2 0 0 0,6 2 0 0 0,1 2 0 0 0,3 3 0 0 0,3 2 0 0 0,4 5 0 0 0,7 4 0 0 0,8 4 0 0 0,5 0 0 0 0,10 3 0 0 0,5 0 0 0 0,6-3 0 0 0,5 1 0 0 0,5-1 0 0 0,-2-2 0 0 0,-3 1 0 0 0,-1 0 0 0 0,-2-2 0 0 0,-4-2 0 0 0,-2 2 0 0 0,26 0 0 0 0,13-1 0 0 0,-1-2 0 0 0,-9-1 0 0 0,-10-1 0 0 0,-9-2 0 0 0,-8 1 0 0 0,-9-2 0 0 0,-5 1 0 0 0,-6 0 0 0 0,0-1 0 0 0,-3 1 0 0 0,1 0 0 0 0,-1 0 0 0 0,1 0 0 0 0,4 0 0 0 0,-2 0 0 0 0,2 0 0 0 0,-2 0 0 0 0,-3 0 0 0 0,-4 0 0 0 0,-7 0 0 0 0,-7 0 0 0 0,82-4 0 0 0,25-2 0 0 0,-9 1 0 0 0,-24 0 0 0 0,-28 2 0 0 0,-24 1 0 0 0,-16 1 0 0 0,-6-3 0 0 0,-3-2 0 0 0,-3 1 0 0 0,-5-8 0 0 0,-6-19 0 0 0,-9-24 0 0 0,-3-26 0 0 0,-3-6 0 0 0,1-14 0 0 0,-3 1 0 0 0,-2-12 0 0 0,-2-16 0 0 0,-2-17 0 0 0,7-5 0 0 0,1 2 0 0 0,4 5 0 0 0,-1 23 0 0 0,-3 22 0 0 0,-3 25 0 0 0,-7 25 0 0 0,-9 20 0 0 0,-6 16 0 0 0,-10 14 0 0 0,-14 6 0 0 0,-26 12 0 0 0,-14 1 0 0 0,-25 3 0 0 0,-20-3 0 0 0,-7-5 0 0 0,-28-5 0 0 0,0-5 0 0 0,-7-2 0 0 0,-15-2 0 0 0,7-2 0 0 0,-32 1 0 0 0,-49-1 0 0 0,-21-5 0 0 0,20 0 0 0 0,10 0 0 0 0,39 2 0 0 0,28 0 0 0 0,10 2 0 0 0,4 1 0 0 0,21 1 0 0 0,17 0 0 0 0,6 0 0 0 0,0 0 0 0 0,13 1 0 0 0,20-1 0 0 0,21 0 0 0 0,17 0 0 0 0,13 0 0 0 0,12 9 0 0 0,10 7 0 0 0,8 21 0 0 0,5 32 0 0 0,6 29 0 0 0,-1 14 0 0 0,-2-2 0 0 0,-5-3 0 0 0,-19 23 0 0 0,-11 11 0 0 0,-12 11 0 0 0,-3 2 0 0 0,7-5 0 0 0,15-22 0 0 0,15-26 0 0 0,15-33 0 0 0,6-32 0 0 0,2-28 0 0 0,-2-14 0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0:10:34.61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12156 12856 16383 0 0,'-4'-4'0'0'0,"-2"-6"0"0"0,-4-1 0 0 0,-4 1 0 0 0,-5 3 0 0 0,-2 1 0 0 0,-8 3 0 0 0,-6 6 0 0 0,-6 7 0 0 0,-5 5 0 0 0,-7 10 0 0 0,-34 25 0 0 0,-5 5 0 0 0,7-3 0 0 0,20-5 0 0 0,15-12 0 0 0,17-7 0 0 0,14-4 0 0 0,10-2 0 0 0,6 0 0 0 0,5 5 0 0 0,1 1 0 0 0,0 5 0 0 0,0 6 0 0 0,3 0 0 0 0,6 2 0 0 0,8-1 0 0 0,6 0 0 0 0,3-1 0 0 0,4-9 0 0 0,6-4 0 0 0,5-6 0 0 0,3-8 0 0 0,6-5 0 0 0,8-8 0 0 0,6-8 0 0 0,4-11 0 0 0,-1-7 0 0 0,0-7 0 0 0,-3-6 0 0 0,-4-6 0 0 0,-9-2 0 0 0,-9-3 0 0 0,-8 0 0 0 0,-11-1 0 0 0,-9 0 0 0 0,-7 1 0 0 0,-11 4 0 0 0,-8 6 0 0 0,-12 6 0 0 0,-11 4 0 0 0,-8 8 0 0 0,-11 12 0 0 0,-9 12 0 0 0,-7 10 0 0 0,-1 12 0 0 0,-2 10 0 0 0,3 9 0 0 0,3 5 0 0 0,5-1 0 0 0,8 1 0 0 0,13-4 0 0 0,12-5 0 0 0,16-9 0 0 0,13-5 0 0 0,14-6 0 0 0,14-11 0 0 0,14-11 0 0 0,17-9 0 0 0,10-11 0 0 0,6-9 0 0 0,-2-5 0 0 0,-9-3 0 0 0,-12 5 0 0 0,-20 4 0 0 0,-19 8 0 0 0,-27 7 0 0 0,-23 12 0 0 0,-23 10 0 0 0,-19 14 0 0 0,-14 7 0 0 0,-9 8 0 0 0,0 7 0 0 0,8 5 0 0 0,15 3 0 0 0,21-3 0 0 0,23-8 0 0 0,31-12 0 0 0,32-9 0 0 0,33-13 0 0 0,26-14 0 0 0,24-11 0 0 0,14-11 0 0 0,-2-7 0 0 0,-14-6 0 0 0,-25 0 0 0 0,-37 3 0 0 0,-40 10 0 0 0,-38 9 0 0 0,-40 9 0 0 0,-35 11 0 0 0,-25 15 0 0 0,-12 14 0 0 0,-4 15 0 0 0,9 9 0 0 0,20 10 0 0 0,29-2 0 0 0,38-2 0 0 0,44-11 0 0 0,44-12 0 0 0,41-17 0 0 0,33-19 0 0 0,18-18 0 0 0,4-14 0 0 0,-9-14 0 0 0,-21-7 0 0 0,-29 2 0 0 0,-36 5 0 0 0,-38 7 0 0 0,-36 11 0 0 0,-30 15 0 0 0,-64 40 0 0 0,-3 37 0 0 0,39 4 0 0 0,95-34 0 0 0,46-45 0 0 0,-6-23 0 0 0,-24-6 0 0 0,-41 9 0 0 0,-30 27 0 0 0,-10 19 0 0 0,18 20 0 0 0,59 10 0 0 0,57-12 0 0 0,20-23 0 0 0,-10-18 0 0 0,-40-6 0 0 0,-37 4 0 0 0,-18 8 0 0 0,-13 5 0 0 0,-1 7 0 0 0,12 6 0 0 0,13 6 0 0 0,19 3 0 0 0,29 3 0 0 0,14 1 0 0 0,1 0 0 0 0,-1 1 0 0 0,-11-1 0 0 0,-10 9 0 0 0,-8 2 0 0 0,-4 8 0 0 0,14 17 0 0 0,4 3 0 0 0,12 4 0 0 0,13 6 0 0 0,-2-1 0 0 0,1 1 0 0 0,10 12 0 0 0,-1 1 0 0 0,17 10 0 0 0,14 6 0 0 0,0-10 0 0 0,7-4 0 0 0,-2-9 0 0 0,8-1 0 0 0,-4-6 0 0 0,8 3 0 0 0,26 12 0 0 0,-6 1 0 0 0,-9 2 0 0 0,-21-11 0 0 0,-17-1 0 0 0,-21-6 0 0 0,-20-12 0 0 0,-15-16 0 0 0,-11-15 0 0 0,-16-19 0 0 0,-11-10 0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0:10:34.61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12060 13414 16383 0 0,'-5'0'0'0'0,"0"5"0"0"0,-5 0 0 0 0,-9 18 0 0 0,-5 8 0 0 0,-3 21 0 0 0,7 10 0 0 0,29 12 0 0 0,25 6 0 0 0,25-3 0 0 0,18-4 0 0 0,15-8 0 0 0,7-1 0 0 0,5-3 0 0 0,-2-3 0 0 0,-7-3 0 0 0,-5-3 0 0 0,-6-1 0 0 0,-9 4 0 0 0,-8 0 0 0 0,-7 0 0 0 0,-5 0 0 0 0,-4-2 0 0 0,-1-1 0 0 0,-1-1 0 0 0,-1 0 0 0 0,6-1 0 0 0,1-4 0 0 0,4-2 0 0 0,1-3 0 0 0,3-5 0 0 0,8 0 0 0 0,5-2 0 0 0,6-2 0 0 0,7-3 0 0 0,5-1 0 0 0,-1-6 0 0 0,-2-2 0 0 0,-5-1 0 0 0,-4 2 0 0 0,-7 0 0 0 0,-8 2 0 0 0,-7 5 0 0 0,-4 3 0 0 0,-5 3 0 0 0,-1 2 0 0 0,-5 2 0 0 0,-6-1 0 0 0,-5-2 0 0 0,-5 2 0 0 0,2-2 0 0 0,0-2 0 0 0,-1 1 0 0 0,-2 0 0 0 0,-1-1 0 0 0,0 1 0 0 0,3 0 0 0 0,1-2 0 0 0,-1-2 0 0 0,-1-2 0 0 0,4-5 0 0 0,-5-3 0 0 0,-2-4 0 0 0,-2-6 0 0 0,0 1 0 0 0,0-3 0 0 0,0-1 0 0 0,-4-7 0 0 0,-5-8 0 0 0,-6-7 0 0 0,-8-8 0 0 0,-9-6 0 0 0,-92-58 0 0 0,-47-22 0 0 0,-25-1 0 0 0,-3 17 0 0 0,23 26 0 0 0,37 32 0 0 0,39 26 0 0 0,45 24 0 0 0,40 17 0 0 0,32 8 0 0 0,22 1 0 0 0,38 3 0 0 0,15-3 0 0 0,-7-12 0 0 0,-15-15 0 0 0,-22-19 0 0 0,-33-17 0 0 0,-31-4 0 0 0,-34-3 0 0 0,-22 4 0 0 0,-23 2 0 0 0,-17 9 0 0 0,-7 7 0 0 0,5 9 0 0 0,13 8 0 0 0,15 7 0 0 0,10 9 0 0 0,9 9 0 0 0,13 15 0 0 0,14 4 0 0 0,20 1 0 0 0,17 0 0 0 0,27-1 0 0 0,60 7 0 0 0,47-2 0 0 0,9-11 0 0 0,-1-22 0 0 0,-24-59 0 0 0,-62-45 0 0 0,-57-18 0 0 0,-65 4 0 0 0,-65 29 0 0 0,-21 35 0 0 0,-2 43 0 0 0,26 28 0 0 0,45 23 0 0 0,62 6 0 0 0,53-11 0 0 0,68-36 0 0 0,27-40 0 0 0,-11-30 0 0 0,-47-24 0 0 0,-65-10 0 0 0,-48 9 0 0 0,-55 38 0 0 0,-19 46 0 0 0,7 29 0 0 0,80 11 0 0 0,83-16 0 0 0,56-36 0 0 0,9-31 0 0 0,-26-28 0 0 0,-59-17 0 0 0,-55 4 0 0 0,-44 14 0 0 0,-45 33 0 0 0,-15 34 0 0 0,2 32 0 0 0,18 22 0 0 0,33 12 0 0 0,33 2 0 0 0,38-8 0 0 0,37-12 0 0 0,35-21 0 0 0,24-24 0 0 0,13-24 0 0 0,-1-23 0 0 0,-19-19 0 0 0,-27-17 0 0 0,-39-11 0 0 0,-50-3 0 0 0,-47 3 0 0 0,-50 6 0 0 0,-36 17 0 0 0,-24 21 0 0 0,-14 31 0 0 0,3 32 0 0 0,13 30 0 0 0,27 25 0 0 0,41 17 0 0 0,45 4 0 0 0,48-6 0 0 0,47-21 0 0 0,45-22 0 0 0,42-30 0 0 0,29-27 0 0 0,12-21 0 0 0,-1-20 0 0 0,-21-16 0 0 0,-32-5 0 0 0,-36 3 0 0 0,-40 9 0 0 0,-41 13 0 0 0,-32 17 0 0 0,-30 17 0 0 0,-20 23 0 0 0,-5 17 0 0 0,3 11 0 0 0,7 6 0 0 0,17-1 0 0 0,14-9 0 0 0,19-15 0 0 0,13-18 0 0 0,14-13 0 0 0,7-6 0 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0:10:34.61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13547 14600 16383 0 0,'8'0'0'0'0,"12"-4"0"0"0,11-2 0 0 0,9-4 0 0 0,18-8 0 0 0,18-15 0 0 0,16-14 0 0 0,14-13 0 0 0,20-12 0 0 0,13-7 0 0 0,1 5 0 0 0,-7 7 0 0 0,5 2 0 0 0,-5 8 0 0 0,-12 9 0 0 0,-13 9 0 0 0,-8 6 0 0 0,-9 5 0 0 0,-2 2 0 0 0,5 3 0 0 0,4-5 0 0 0,6-1 0 0 0,12-1 0 0 0,7-2 0 0 0,4-2 0 0 0,2 2 0 0 0,1 2 0 0 0,3 1 0 0 0,2 2 0 0 0,-2 1 0 0 0,-2 0 0 0 0,-1 1 0 0 0,-2 4 0 0 0,-1 2 0 0 0,-5 0 0 0 0,-7 3 0 0 0,-9 4 0 0 0,-5 0 0 0 0,-8 2 0 0 0,-3-2 0 0 0,2 2 0 0 0,1-3 0 0 0,3-2 0 0 0,5 0 0 0 0,9 0 0 0 0,5-3 0 0 0,10 2 0 0 0,5-1 0 0 0,5-2 0 0 0,3 3 0 0 0,2 0 0 0 0,3-2 0 0 0,8-3 0 0 0,4-1 0 0 0,1 3 0 0 0,0 0 0 0 0,3 4 0 0 0,-4 3 0 0 0,-7 1 0 0 0,-7 2 0 0 0,-6 2 0 0 0,-9-2 0 0 0,-9 0 0 0 0,-7 3 0 0 0,-5-3 0 0 0,-3 1 0 0 0,-2 1 0 0 0,-1 2 0 0 0,-4-3 0 0 0,-2 1 0 0 0,-3 1 0 0 0,0 1 0 0 0,2 3 0 0 0,2 0 0 0 0,3 1 0 0 0,1 1 0 0 0,2 1 0 0 0,1-1 0 0 0,0-4 0 0 0,-4-2 0 0 0,20 1 0 0 0,3 1 0 0 0,15 1 0 0 0,-2 1 0 0 0,-7 1 0 0 0,-12 1 0 0 0,-12 0 0 0 0,-11 0 0 0 0,-12 0 0 0 0,-7 0 0 0 0,-7 0 0 0 0,-6 1 0 0 0,-4-1 0 0 0,1 0 0 0 0,-1 4 0 0 0,0 2 0 0 0,-2-1 0 0 0,4 4 0 0 0,0 0 0 0 0,3-2 0 0 0,1 3 0 0 0,2-1 0 0 0,-1-2 0 0 0,2 3 0 0 0,-1-1 0 0 0,-8 2 0 0 0,-4 0 0 0 0,-6-3 0 0 0,-3-2 0 0 0,-4 2 0 0 0,-4 0 0 0 0,-3-2 0 0 0,-4-1 0 0 0,-1 2 0 0 0,-1 0 0 0 0,0-1 0 0 0,-1 2 0 0 0,0 1 0 0 0,5-2 0 0 0,2 2 0 0 0,4 0 0 0 0,0 3 0 0 0,-2-1 0 0 0,-1 2 0 0 0,-3-2 0 0 0,7 3 0 0 0,15 6 0 0 0,2 1 0 0 0,2-4 0 0 0,-10 0 0 0 0,-7-3 0 0 0,-6-4 0 0 0,-5 0 0 0 0,-2 4 0 0 0,-1-2 0 0 0,0-2 0 0 0,-5 1 0 0 0,-1-1 0 0 0,1 2 0 0 0,1-1 0 0 0,2-2 0 0 0,-3 1 0 0 0,-1-1 0 0 0,2-1 0 0 0,1 1 0 0 0,1-1 0 0 0,6-1 0 0 0,2 3 0 0 0,0-2 0 0 0,0-1 0 0 0,-1 3 0 0 0,-2-2 0 0 0,0 4 0 0 0,-2-1 0 0 0,1 1 0 0 0,-1 0 0 0 0,0 2 0 0 0,0-2 0 0 0,0-3 0 0 0,0 1 0 0 0,0 0 0 0 0,0-3 0 0 0,0 2 0 0 0,1 0 0 0 0,-1-2 0 0 0,4 2 0 0 0,2 4 0 0 0,0 0 0 0 0,-2 1 0 0 0,0 0 0 0 0,-2-4 0 0 0,-1 1 0 0 0,0-1 0 0 0,-1 2 0 0 0,-4 3 0 0 0,-2-1 0 0 0,0 1 0 0 0,2-1 0 0 0,1-4 0 0 0,1 1 0 0 0,1 3 0 0 0,1-1 0 0 0,-8-2 0 0 0,-12-4 0 0 0,-10-2 0 0 0,-9-7 0 0 0,-7 1 0 0 0,-3 1 0 0 0,-3 1 0 0 0,0 4 0 0 0,0 1 0 0 0,4 0 0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0:10:34.62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27195 13835 16383 0 0,'4'-4'0'0'0,"2"-6"0"0"0,3-1 0 0 0,6-3 0 0 0,-1 5 0 0 0,2 4 0 0 0,-2 7 0 0 0,1 4 0 0 0,3 4 0 0 0,1 6 0 0 0,3 3 0 0 0,6 4 0 0 0,-2 1 0 0 0,-1 2 0 0 0,0-4 0 0 0,-5-2 0 0 0,-1-3 0 0 0,-4-1 0 0 0,-9-4 0 0 0,-14-3 0 0 0,-10-3 0 0 0,-10-3 0 0 0,-10-1 0 0 0,-1-7 0 0 0,0-1 0 0 0,4 0 0 0 0,2 1 0 0 0,4 1 0 0 0,5 6 0 0 0,4 7 0 0 0,-8 10 0 0 0,-8 6 0 0 0,2 0 0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8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29684 14949 16383 0 0,'-4'0'0'0'0,"-2"4"0"0"0,0 7 0 0 0,-3 5 0 0 0,0 8 0 0 0,2 15 0 0 0,1 4 0 0 0,-2 8 0 0 0,-4 9 0 0 0,-5 7 0 0 0,1-8 0 0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0:10:34.62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20135 14122 16383 0 0,'4'-13'0'0'0,"19"-9"0"0"0,48-8 0 0 0,42 0 0 0 0,19 5 0 0 0,0 7 0 0 0,-10 12 0 0 0,-17 9 0 0 0,-22 10 0 0 0,-16 7 0 0 0,-20 4 0 0 0,-14 6 0 0 0,-12 3 0 0 0,-10 4 0 0 0,-11 4 0 0 0,-14 5 0 0 0,-17 1 0 0 0,-17 3 0 0 0,-13 5 0 0 0,-12 2 0 0 0,-8 0 0 0 0,2-2 0 0 0,1 4 0 0 0,10-5 0 0 0,12-7 0 0 0,16-7 0 0 0,14-6 0 0 0,16-5 0 0 0,14-7 0 0 0,15-3 0 0 0,18-5 0 0 0,10-5 0 0 0,6 1 0 0 0,2-2 0 0 0,-7-2 0 0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5-09T10:10:34.62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20106 15769 16383 0 0,'-4'4'0'0'0,"-2"6"0"0"0,1 6 0 0 0,-4 8 0 0 0,0 9 0 0 0,2 3 0 0 0,1 4 0 0 0,7-1 0 0 0,7-2 0 0 0,15-3 0 0 0,17-8 0 0 0,10-8 0 0 0,9-7 0 0 0,7-10 0 0 0,2-9 0 0 0,-7-8 0 0 0,-10-9 0 0 0,-17-6 0 0 0,-19-5 0 0 0,-25-1 0 0 0,-19 2 0 0 0,-18 6 0 0 0,-9 4 0 0 0,-4 6 0 0 0,0 11 0 0 0,6 11 0 0 0,7 9 0 0 0,8 7 0 0 0,11 5 0 0 0,9 2 0 0 0,9 5 0 0 0,5 2 0 0 0,5-4 0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9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30029 15451 16383 0 0,'0'4'0'0'0,"0"7"0"0"0,0 4 0 0 0,0 10 0 0 0,4 9 0 0 0,7 3 0 0 0,5 0 0 0 0,4-7 0 0 0,4-8 0 0 0,1-12 0 0 0,2-17 0 0 0,-5-16 0 0 0,0-13 0 0 0,-1-4 0 0 0,-3-1 0 0 0,-10-1 0 0 0,-10 6 0 0 0,-9 9 0 0 0,-12 14 0 0 0,-6 13 0 0 0,-7 7 0 0 0,-2 11 0 0 0,1 6 0 0 0,3 9 0 0 0,6 3 0 0 0,5-1 0 0 0,10-5 0 0 0,11-5 0 0 0,16-5 0 0 0,18-3 0 0 0,17 1 0 0 0,22 2 0 0 0,21-3 0 0 0,22 0 0 0 0,17 6 0 0 0,22 0 0 0 0,12-1 0 0 0,8-3 0 0 0,-7-6 0 0 0,-19-4 0 0 0,-35-4 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9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5402 1929 16383 0 0,'0'-4'0'0'0,"0"-6"0"0"0,0-6 0 0 0,0-5 0 0 0,-5-2 0 0 0,-9 2 0 0 0,-13 9 0 0 0,-9 6 0 0 0,-8 10 0 0 0,-9 11 0 0 0,-10 9 0 0 0,-11 9 0 0 0,-2 3 0 0 0,-1 4 0 0 0,3 0 0 0 0,6-2 0 0 0,6-4 0 0 0,8-3 0 0 0,14-2 0 0 0,14-2 0 0 0,6-1 0 0 0,7 0 0 0 0,11-6 0 0 0,4 0 0 0 0,8 0 0 0 0,14 1 0 0 0,12 1 0 0 0,14 2 0 0 0,7 5 0 0 0,6 3 0 0 0,2 4 0 0 0,-1 0 0 0 0,-3 4 0 0 0,-7-2 0 0 0,-9-2 0 0 0,-12-3 0 0 0,-11 2 0 0 0,-10-1 0 0 0,-11 3 0 0 0,-10 4 0 0 0,-17 3 0 0 0,-13 0 0 0 0,-12 0 0 0 0,-8-3 0 0 0,-6 1 0 0 0,-5-2 0 0 0,-4-9 0 0 0,5-4 0 0 0,3-8 0 0 0,2-6 0 0 0,4-6 0 0 0,4-8 0 0 0,1-9 0 0 0,11-6 0 0 0,9-10 0 0 0,5-5 0 0 0,13-2 0 0 0,8 1 0 0 0,11 2 0 0 0,19-4 0 0 0,18 0 0 0 0,2 5 0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9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5790 2803 16383 0 0,'-4'0'0'0'0,"-2"4"0"0"0,0 6 0 0 0,2 6 0 0 0,1 9 0 0 0,-4 0 0 0 0,0 0 0 0 0,1 1 0 0 0,6 0 0 0 0,3 0 0 0 0,10-5 0 0 0,11-1 0 0 0,11-8 0 0 0,7-7 0 0 0,7-12 0 0 0,-2-10 0 0 0,-3-7 0 0 0,-6-7 0 0 0,-4-8 0 0 0,-13-1 0 0 0,-14-4 0 0 0,-13 3 0 0 0,-14 3 0 0 0,-17 8 0 0 0,-15 9 0 0 0,-12 13 0 0 0,-5 7 0 0 0,2 9 0 0 0,2 12 0 0 0,9 6 0 0 0,13 4 0 0 0,10 1 0 0 0,15-1 0 0 0,19-5 0 0 0,23-11 0 0 0,7-8 0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9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5927 2831 16383 0 0,'0'4'0'0'0,"0"7"0"0"0,0 5 0 0 0,0 4 0 0 0,0 4 0 0 0,0 6 0 0 0,0 2 0 0 0,0 1 0 0 0,4-2 0 0 0,6-5 0 0 0,6-3 0 0 0,5-6 0 0 0,2-5 0 0 0,7-5 0 0 0,7-4 0 0 0,10-2 0 0 0,7-5 0 0 0,2-8 0 0 0,-4 0 0 0 0,-15 5 0 0 0,-13 13 0 0 0,-25 10 0 0 0,-21 11 0 0 0,-15 6 0 0 0,-11 1 0 0 0,-5 3 0 0 0,6 1 0 0 0,11-2 0 0 0,7-3 0 0 0,9-3 0 0 0,7-1 0 0 0,11-2 0 0 0,5-1 0 0 0,7-5 0 0 0,6-2 0 0 0,5 1 0 0 0,3 1 0 0 0,2-3 0 0 0,1 0 0 0 0,0 1 0 0 0,0-2 0 0 0,-4-5 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9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7294 2593 16383 0 0,'-5'0'0'0'0,"-5"4"0"0"0,-6 2 0 0 0,-9 4 0 0 0,-8 5 0 0 0,-13 4 0 0 0,-7 3 0 0 0,-3 8 0 0 0,3 1 0 0 0,6 2 0 0 0,8-6 0 0 0,4-3 0 0 0,14-6 0 0 0,19 0 0 0 0,14-5 0 0 0,14-4 0 0 0,11 1 0 0 0,9-1 0 0 0,0 2 0 0 0,-3-1 0 0 0,-4 3 0 0 0,-9 3 0 0 0,-10 3 0 0 0,-7 8 0 0 0,-16 3 0 0 0,-12 6 0 0 0,-15 0 0 0 0,-13 0 0 0 0,-3-3 0 0 0,2-7 0 0 0,5-7 0 0 0,3-3 0 0 0,4-9 0 0 0,17-9 0 0 0,14-10 0 0 0,8-2 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9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7620 2619 16383 0 0,'0'5'0'0'0,"0"5"0"0"0,0 10 0 0 0,0 11 0 0 0,4 8 0 0 0,2 7 0 0 0,0 5 0 0 0,-2 1 0 0 0,4-2 0 0 0,0-2 0 0 0,3-5 0 0 0,0-13 0 0 0,2-17 0 0 0,-1-10 0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9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7724 2249 16383 0 0,'-4'0'0'0'0,"-6"-5"0"0"0,-2 4 0 0 0,-2 6 0 0 0,0 10 0 0 0,3 8 0 0 0,4 0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44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16984 13229 16383 0 0,'-4'0'0'0'0,"-7"0"0"0"0,0 5 0 0 0,-3 0 0 0 0,0 5 0 0 0,3 5 0 0 0,4 4 0 0 0,2 4 0 0 0,2 1 0 0 0,7-2 0 0 0,2-10 0 0 0,0-11 0 0 0,-1-11 0 0 0,-6-3 0 0 0,-6-4 0 0 0,-8 6 0 0 0,4 8 0 0 0,4 10 0 0 0,3 3 0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9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8070 2775 16383 0 0,'4'0'0'0'0,"6"0"0"0"0,6 0 0 0 0,5 0 0 0 0,7 0 0 0 0,3 0 0 0 0,1 0 0 0 0,4 0 0 0 0,5 0 0 0 0,-1-5 0 0 0,3-1 0 0 0,1-4 0 0 0,-1-4 0 0 0,-4-6 0 0 0,-8-2 0 0 0,-15-3 0 0 0,-13-1 0 0 0,-17 4 0 0 0,-15 6 0 0 0,-6 5 0 0 0,-7 9 0 0 0,-4 9 0 0 0,-4 8 0 0 0,3 11 0 0 0,4 13 0 0 0,6 10 0 0 0,8 4 0 0 0,15-1 0 0 0,13-6 0 0 0,11-11 0 0 0,14-6 0 0 0,10-9 0 0 0,9-7 0 0 0,2-6 0 0 0,6-14 0 0 0,3-4 0 0 0,-8-2 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9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8783 2827 16383 0 0,'0'5'0'0'0,"0"5"0"0"0,4 10 0 0 0,6 2 0 0 0,11 1 0 0 0,9 2 0 0 0,5-4 0 0 0,6-1 0 0 0,8-8 0 0 0,9-7 0 0 0,8-8 0 0 0,-2-8 0 0 0,-4-11 0 0 0,-3-10 0 0 0,-11-9 0 0 0,-14-7 0 0 0,-21 2 0 0 0,-20-2 0 0 0,-19 9 0 0 0,-31 5 0 0 0,-17 14 0 0 0,-24 14 0 0 0,-3 18 0 0 0,7 14 0 0 0,16 13 0 0 0,21 4 0 0 0,25-2 0 0 0,23-7 0 0 0,13-9 0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69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9260 2116 16383 0 0,'0'-4'0'0'0,"0"-6"0"0"0,0 2 0 0 0,-5 13 0 0 0,-1 14 0 0 0,1 16 0 0 0,0 16 0 0 0,-2 17 0 0 0,-1 15 0 0 0,6 6 0 0 0,7 1 0 0 0,3-1 0 0 0,5-8 0 0 0,8-12 0 0 0,6-14 0 0 0,7-11 0 0 0,2-15 0 0 0,3-10 0 0 0,5-15 0 0 0,-2-15 0 0 0,-2-11 0 0 0,-10-2 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0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9816 2748 16383 0 0,'0'-4'0'0'0,"0"-6"0"0"0,4-2 0 0 0,2-2 0 0 0,4-4 0 0 0,5 1 0 0 0,4-1 0 0 0,8 3 0 0 0,3 0 0 0 0,2-3 0 0 0,-1 2 0 0 0,-1 4 0 0 0,-5 8 0 0 0,-3 6 0 0 0,-6 10 0 0 0,-4 8 0 0 0,-5 9 0 0 0,-4 4 0 0 0,-2 6 0 0 0,-6 0 0 0 0,-6-2 0 0 0,-6 2 0 0 0,0-2 0 0 0,-1-7 0 0 0,2-4 0 0 0,-1-7 0 0 0,3-1 0 0 0,8-5 0 0 0,10-4 0 0 0,12-4 0 0 0,13-2 0 0 0,15-7 0 0 0,13-2 0 0 0,14-5 0 0 0,13 0 0 0 0,5-3 0 0 0,-12 1 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0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10769 2064 16383 0 0,'4'0'0'0'0,"2"4"0"0"0,4 6 0 0 0,0 11 0 0 0,-1 14 0 0 0,-2 28 0 0 0,-3 21 0 0 0,-2 13 0 0 0,-1 5 0 0 0,-1 1 0 0 0,0-3 0 0 0,0-10 0 0 0,4-11 0 0 0,6-14 0 0 0,5-20 0 0 0,10-16 0 0 0,9-13 0 0 0,3-10 0 0 0,4-10 0 0 0,4-13 0 0 0,3-4 0 0 0,-6 2 0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0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10504 2540 16383 0 0,'9'0'0'0'0,"11"0"0"0"0,16 0 0 0 0,11 0 0 0 0,10 0 0 0 0,14 0 0 0 0,7 0 0 0 0,4 0 0 0 0,1 0 0 0 0,-13 0 0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0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11693 2593 16383 0 0,'-5'4'0'0'0,"-1"7"0"0"0,-4 9 0 0 0,0 11 0 0 0,-3 8 0 0 0,0 7 0 0 0,-1 0 0 0 0,1-4 0 0 0,4-4 0 0 0,6-13 0 0 0,14-20 0 0 0,13-15 0 0 0,7-6 0 0 0,3-4 0 0 0,0 1 0 0 0,-2 8 0 0 0,-1 6 0 0 0,-2 12 0 0 0,-6 10 0 0 0,-6 7 0 0 0,-3 2 0 0 0,-3 3 0 0 0,1-5 0 0 0,3-10 0 0 0,3-12 0 0 0,3-11 0 0 0,3-12 0 0 0,1-12 0 0 0,1-10 0 0 0,-4 0 0 0 0,-6-3 0 0 0,-10-2 0 0 0,-10 2 0 0 0,-9 10 0 0 0,2 15 0 0 0,7 15 0 0 0,5 9 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70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12614 2749 16383 0 0,'0'5'0'0'0,"-5"5"0"0"0,0 6 0 0 0,-1 9 0 0 0,-3 8 0 0 0,0 4 0 0 0,6 0 0 0 0,8 2 0 0 0,7-5 0 0 0,15-4 0 0 0,12-8 0 0 0,12-11 0 0 0,16-12 0 0 0,9-15 0 0 0,5-9 0 0 0,2-9 0 0 0,-9-8 0 0 0,-12-5 0 0 0,-22-4 0 0 0,-26-1 0 0 0,-33 2 0 0 0,-31 11 0 0 0,-33 8 0 0 0,-25 8 0 0 0,-16 13 0 0 0,-5 8 0 0 0,3 9 0 0 0,13 12 0 0 0,21 7 0 0 0,27 8 0 0 0,38 8 0 0 0,31 0 0 0 0,16-7 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7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27901 3916 16383 0 0,'-4'0'0'0'0,"-2"4"0"0"0,0 7 0 0 0,2 4 0 0 0,5 6 0 0 0,7 7 0 0 0,2 3 0 0 0,5 6 0 0 0,-2 0 0 0 0,-2 4 0 0 0,1 2 0 0 0,-1 4 0 0 0,-3 2 0 0 0,2 2 0 0 0,4 1 0 0 0,-1 5 0 0 0,2 6 0 0 0,3-4 0 0 0,2 2 0 0 0,3 4 0 0 0,2 4 0 0 0,-4 3 0 0 0,-1-2 0 0 0,1 1 0 0 0,-3 2 0 0 0,-1-4 0 0 0,2 1 0 0 0,-3 1 0 0 0,1-3 0 0 0,1 1 0 0 0,-2-7 0 0 0,-3-2 0 0 0,-5-1 0 0 0,-3-2 0 0 0,-3-2 0 0 0,-1-2 0 0 0,-2 9 0 0 0,1 1 0 0 0,-6 4 0 0 0,0-5 0 0 0,0-4 0 0 0,1-4 0 0 0,1 3 0 0 0,2 1 0 0 0,1-2 0 0 0,1 4 0 0 0,0 0 0 0 0,0 3 0 0 0,0 0 0 0 0,1-2 0 0 0,-1-3 0 0 0,0-2 0 0 0,0-2 0 0 0,-4 3 0 0 0,-2-3 0 0 0,0-3 0 0 0,2-1 0 0 0,1 5 0 0 0,-4 1 0 0 0,0 0 0 0 0,1-5 0 0 0,2-2 0 0 0,1 4 0 0 0,1 1 0 0 0,1 1 0 0 0,1-1 0 0 0,0 0 0 0 0,5 4 0 0 0,1 0 0 0 0,0 5 0 0 0,3-5 0 0 0,0 1 0 0 0,-1 4 0 0 0,2 0 0 0 0,-1-2 0 0 0,-1-3 0 0 0,2-1 0 0 0,-1-3 0 0 0,-2-1 0 0 0,3-6 0 0 0,-1-5 0 0 0,-2-7 0 0 0,3-8 0 0 0,3-9 0 0 0,5-8 0 0 0,3-6 0 0 0,2-2 0 0 0,7-3 0 0 0,7-5 0 0 0,9-2 0 0 0,12 1 0 0 0,8-3 0 0 0,11 0 0 0 0,10 2 0 0 0,12-2 0 0 0,11 0 0 0 0,5 2 0 0 0,9 3 0 0 0,2 2 0 0 0,5 1 0 0 0,2-3 0 0 0,10-1 0 0 0,7 1 0 0 0,5-3 0 0 0,6-1 0 0 0,3-3 0 0 0,4 1 0 0 0,-5 2 0 0 0,2-2 0 0 0,-2 1 0 0 0,-1 2 0 0 0,-2 3 0 0 0,-2 2 0 0 0,3 1 0 0 0,-4 2 0 0 0,3 0 0 0 0,-4 5 0 0 0,-3 1 0 0 0,-8 4 0 0 0,-4 5 0 0 0,-12 5 0 0 0,-6 2 0 0 0,-6 3 0 0 0,-10-3 0 0 0,-9-2 0 0 0,-9-3 0 0 0,-2-5 0 0 0,-7-4 0 0 0,-3-4 0 0 0,-2-3 0 0 0,0 0 0 0 0,-5-2 0 0 0,0 0 0 0 0,1 0 0 0 0,1-4 0 0 0,-7-2 0 0 0,-1 2 0 0 0,-2 0 0 0 0,-4-3 0 0 0,-7 0 0 0 0,-3 2 0 0 0,-6 1 0 0 0,-5-3 0 0 0,-4-4 0 0 0,-9-5 0 0 0,-7-3 0 0 0,-12-8 0 0 0,-11-12 0 0 0,-8-8 0 0 0,-3-9 0 0 0,-2-8 0 0 0,-3-7 0 0 0,-1-8 0 0 0,-2-8 0 0 0,-1-7 0 0 0,0-10 0 0 0,4-8 0 0 0,1-3 0 0 0,5-8 0 0 0,0-6 0 0 0,3-10 0 0 0,4-23 0 0 0,-2-17 0 0 0,2-6 0 0 0,3 3 0 0 0,1 15 0 0 0,2 22 0 0 0,-3 15 0 0 0,0 11 0 0 0,-4-4 0 0 0,-4 1 0 0 0,-5-5 0 0 0,-3 1 0 0 0,2 1 0 0 0,1-1 0 0 0,2 9 0 0 0,5 6 0 0 0,0 4 0 0 0,2 8 0 0 0,2 12 0 0 0,-1 8 0 0 0,1 8 0 0 0,-4 12 0 0 0,-3 13 0 0 0,-3 13 0 0 0,-4 13 0 0 0,-2 10 0 0 0,3 2 0 0 0,0 3 0 0 0,-4 3 0 0 0,-8 1 0 0 0,-6 1 0 0 0,-10 1 0 0 0,-6 1 0 0 0,-6-1 0 0 0,-11 1 0 0 0,-6-1 0 0 0,-12-4 0 0 0,-18-2 0 0 0,-11 1 0 0 0,-13 0 0 0 0,-15 6 0 0 0,-21 3 0 0 0,-18 5 0 0 0,-22 1 0 0 0,-19-1 0 0 0,-20-2 0 0 0,-11-3 0 0 0,-3-1 0 0 0,5-2 0 0 0,9-1 0 0 0,8-4 0 0 0,9-2 0 0 0,12 0 0 0 0,14 1 0 0 0,9 1 0 0 0,12-2 0 0 0,10-1 0 0 0,13 0 0 0 0,7 3 0 0 0,12 1 0 0 0,4 1 0 0 0,2 1 0 0 0,3 1 0 0 0,6 5 0 0 0,-3 5 0 0 0,0 2 0 0 0,-6-2 0 0 0,-1 3 0 0 0,5 2 0 0 0,6 0 0 0 0,12-3 0 0 0,20-4 0 0 0,23-3 0 0 0,26-3 0 0 0,26-5 0 0 0,24-3 0 0 0,38-5 0 0 0,29 0 0 0 0,3 2 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7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28223 2747 16383 0 0,'0'-5'0'0'0,"0"-5"0"0"0,-4-6 0 0 0,-6 5 0 0 0,-2 8 0 0 0,2 9 0 0 0,2 12 0 0 0,-1 13 0 0 0,-4 9 0 0 0,-9 6 0 0 0,-5 10 0 0 0,-2 7 0 0 0,-5 8 0 0 0,-1-6 0 0 0,-4-3 0 0 0,5-5 0 0 0,9-2 0 0 0,3-11 0 0 0,2-9 0 0 0,4-14 0 0 0,4-15 0 0 0,10-18 0 0 0,8-11 0 0 0,4-11 0 0 0,0-3 0 0 0,3-5 0 0 0,4-4 0 0 0,2-2 0 0 0,8-8 0 0 0,4 3 0 0 0,0-4 0 0 0,0-5 0 0 0,-1-1 0 0 0,3 2 0 0 0,-4 6 0 0 0,-3 4 0 0 0,0 2 0 0 0,-6 5 0 0 0,-1 10 0 0 0,-5 6 0 0 0,1 8 0 0 0,2 11 0 0 0,2 13 0 0 0,2 9 0 0 0,3 12 0 0 0,5 5 0 0 0,3 7 0 0 0,-5 6 0 0 0,-2 9 0 0 0,-1 4 0 0 0,0 2 0 0 0,0-1 0 0 0,1 0 0 0 0,-5-7 0 0 0,0-6 0 0 0,0-7 0 0 0,1-5 0 0 0,2-8 0 0 0,-3-4 0 0 0,-6-5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44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24791 13825 16383 0 0,'5'0'0'0'0,"5"0"0"0"0,6 0 0 0 0,9 0 0 0 0,9 4 0 0 0,12 2 0 0 0,11 0 0 0 0,9 3 0 0 0,3 0 0 0 0,2-2 0 0 0,7-1 0 0 0,-1-3 0 0 0,-4 4 0 0 0,-2 0 0 0 0,-9-2 0 0 0,-6-5 0 0 0,-3-3 0 0 0,-2-1 0 0 0,-6 0 0 0 0,-5-3 0 0 0,-1-5 0 0 0,-3-6 0 0 0,1-3 0 0 0,4-3 0 0 0,7-10 0 0 0,-4-9 0 0 0,-5-5 0 0 0,-4-4 0 0 0,-5-1 0 0 0,-2-6 0 0 0,-2 4 0 0 0,-1-3 0 0 0,0-4 0 0 0,0-1 0 0 0,0 1 0 0 0,5-1 0 0 0,-3-3 0 0 0,-6 0 0 0 0,2-2 0 0 0,2 2 0 0 0,1-1 0 0 0,5 3 0 0 0,1-3 0 0 0,4 3 0 0 0,1-2 0 0 0,-2-2 0 0 0,-2-3 0 0 0,-3 1 0 0 0,-1 0 0 0 0,2 3 0 0 0,-3-1 0 0 0,-3 3 0 0 0,0 3 0 0 0,-6 4 0 0 0,0 7 0 0 0,-4 17 0 0 0,-1 13 0 0 0,3 12 0 0 0,2 6 0 0 0,-2 9 0 0 0,1 2 0 0 0,1 1 0 0 0,3 3 0 0 0,1 0 0 0 0,1 1 0 0 0,1 4 0 0 0,1-2 0 0 0,1 2 0 0 0,-1 6 0 0 0,0 4 0 0 0,0 2 0 0 0,-4 0 0 0 0,-2 8 0 0 0,1 3 0 0 0,-4-1 0 0 0,4 6 0 0 0,3-1 0 0 0,2 2 0 0 0,1-3 0 0 0,0 0 0 0 0,-4 1 0 0 0,-2-6 0 0 0,0-1 0 0 0,1-3 0 0 0,1 3 0 0 0,1 3 0 0 0,1 3 0 0 0,0 4 0 0 0,1-2 0 0 0,0-4 0 0 0,0 0 0 0 0,0 1 0 0 0,5 3 0 0 0,1 2 0 0 0,-5-2 0 0 0,2-4 0 0 0,1-1 0 0 0,3-2 0 0 0,1 0 0 0 0,-1 4 0 0 0,3 3 0 0 0,0-2 0 0 0,-3-4 0 0 0,-1 1 0 0 0,2 2 0 0 0,-1 2 0 0 0,4 4 0 0 0,-1 1 0 0 0,3-7 0 0 0,-1-2 0 0 0,-3 1 0 0 0,-6-2 0 0 0,-10 1 0 0 0,-2-1 0 0 0,4 5 0 0 0,3 0 0 0 0,-3 1 0 0 0,0 2 0 0 0,1 2 0 0 0,0 1 0 0 0,2 1 0 0 0,1 1 0 0 0,0 0 0 0 0,1 0 0 0 0,-5 0 0 0 0,-5 0 0 0 0,-1-4 0 0 0,-3-6 0 0 0,0-2 0 0 0,3 2 0 0 0,4 2 0 0 0,7-1 0 0 0,3-1 0 0 0,6-1 0 0 0,6-4 0 0 0,0 0 0 0 0,2-1 0 0 0,2-3 0 0 0,3-2 0 0 0,-2-2 0 0 0,-1-7 0 0 0,-3-1 0 0 0,-5-5 0 0 0,1-6 0 0 0,2-3 0 0 0,4-4 0 0 0,-2-2 0 0 0,1-2 0 0 0,-2 1 0 0 0,-5-6 0 0 0,2-5 0 0 0,7-19 0 0 0,0-13 0 0 0,-3-8 0 0 0,0-4 0 0 0,-2-6 0 0 0,-9-6 0 0 0,-4 4 0 0 0,1 0 0 0 0,1-3 0 0 0,0 1 0 0 0,-1-2 0 0 0,-5 7 0 0 0,-2 4 0 0 0,-1-2 0 0 0,2-4 0 0 0,5 0 0 0 0,-2 2 0 0 0,0-3 0 0 0,4-3 0 0 0,5-5 0 0 0,3 3 0 0 0,3 2 0 0 0,-1 0 0 0 0,2-2 0 0 0,-2 6 0 0 0,2 1 0 0 0,11-8 0 0 0,1-5 0 0 0,1 6 0 0 0,-5 6 0 0 0,-2 8 0 0 0,0 5 0 0 0,-3 2 0 0 0,-1 5 0 0 0,-3 0 0 0 0,1 3 0 0 0,1 4 0 0 0,12-5 0 0 0,6-1 0 0 0,-4-2 0 0 0,-2 2 0 0 0,-5 8 0 0 0,-8 5 0 0 0,-6 8 0 0 0,-4 2 0 0 0,-3 5 0 0 0,-2 4 0 0 0,3 8 0 0 0,2 4 0 0 0,-1 7 0 0 0,4 1 0 0 0,0 3 0 0 0,-1 3 0 0 0,3 4 0 0 0,4 7 0 0 0,-1 3 0 0 0,-2 1 0 0 0,1-1 0 0 0,-1 3 0 0 0,-7 0 0 0 0,-9 4 0 0 0,-3 3 0 0 0,0 9 0 0 0,0 0 0 0 0,-2 4 0 0 0,1 3 0 0 0,1-1 0 0 0,-2 5 0 0 0,1-5 0 0 0,-3 2 0 0 0,1 0 0 0 0,-2 3 0 0 0,1 5 0 0 0,2-1 0 0 0,4-2 0 0 0,2 2 0 0 0,2-2 0 0 0,1-3 0 0 0,1-7 0 0 0,0-3 0 0 0,5-2 0 0 0,2-1 0 0 0,3 2 0 0 0,1 0 0 0 0,-3 2 0 0 0,3 0 0 0 0,4 0 0 0 0,3 1 0 0 0,4-4 0 0 0,1-2 0 0 0,-2-4 0 0 0,-5-5 0 0 0,-1-4 0 0 0,2-3 0 0 0,-3-3 0 0 0,-3-1 0 0 0,1-1 0 0 0,-2-4 0 0 0,-3-7 0 0 0,-6 0 0 0 0,-4-3 0 0 0,-1-3 0 0 0,-1-4 0 0 0,6-6 0 0 0,3-7 0 0 0,4-7 0 0 0,2-5 0 0 0,-2-3 0 0 0,-2-7 0 0 0,-1-2 0 0 0,-3-8 0 0 0,4-7 0 0 0,0-8 0 0 0,4-8 0 0 0,0-2 0 0 0,-2-7 0 0 0,3-5 0 0 0,3-15 0 0 0,4-5 0 0 0,3-4 0 0 0,7 7 0 0 0,3 2 0 0 0,-8 3 0 0 0,-3 9 0 0 0,-6 8 0 0 0,-9 9 0 0 0,-6 10 0 0 0,-11 11 0 0 0,-17 11 0 0 0,-8 13 0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28178 3015 16383 0 0,'-5'0'0'0'0,"-5"-5"0"0"0,3 0 0 0 0,7-6 0 0 0,13 1 0 0 0,12 1 0 0 0,16 3 0 0 0,14 2 0 0 0,6-3 0 0 0,6 0 0 0 0,5 1 0 0 0,4 2 0 0 0,-3 5 0 0 0,-4 4 0 0 0,-15 0 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76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28945 4101 16383 0 0,'0'4'0'0'0,"5"11"0"0"0,5 11 0 0 0,6 11 0 0 0,4 11 0 0 0,0 3 0 0 0,-5 5 0 0 0,0 7 0 0 0,2 10 0 0 0,2 2 0 0 0,-1 9 0 0 0,-1 9 0 0 0,3 11 0 0 0,1 13 0 0 0,2 10 0 0 0,6 13 0 0 0,-2 10 0 0 0,-2 19 0 0 0,0 16 0 0 0,-4 21 0 0 0,-2 6 0 0 0,1-6 0 0 0,1-13 0 0 0,1-20 0 0 0,2-23 0 0 0,1-23 0 0 0,5-20 0 0 0,2-15 0 0 0,4-6 0 0 0,-4-8 0 0 0,-3-18 0 0 0,-2-18 0 0 0,-5-31 0 0 0,-3-25 0 0 0,-4-11 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77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29977 3916 16383 0 0,'0'4'0'0'0,"0"7"0"0"0,0 13 0 0 0,0 17 0 0 0,0 19 0 0 0,0 21 0 0 0,0 19 0 0 0,0 23 0 0 0,0 22 0 0 0,0 26 0 0 0,-5 23 0 0 0,-1 15 0 0 0,1 10 0 0 0,0 0 0 0 0,2-7 0 0 0,1 1 0 0 0,1-6 0 0 0,1-2 0 0 0,0-1 0 0 0,0-13 0 0 0,5-13 0 0 0,1-23 0 0 0,8-24 0 0 0,7-23 0 0 0,4-19 0 0 0,6-17 0 0 0,3-16 0 0 0,4-17 0 0 0,-4-20 0 0 0,-4-27 0 0 0,-7-24 0 0 0,-7-8 0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30718 4392 16383 0 0,'5'4'0'0'0,"0"7"0"0"0,5 9 0 0 0,5 11 0 0 0,0 13 0 0 0,-3 12 0 0 0,6 14 0 0 0,3 14 0 0 0,4 9 0 0 0,1 16 0 0 0,1 6 0 0 0,0 11 0 0 0,5 10 0 0 0,5 18 0 0 0,1 17 0 0 0,3 20 0 0 0,3 12 0 0 0,3 7 0 0 0,-2-1 0 0 0,0 30 0 0 0,1 36 0 0 0,-2 2 0 0 0,-5-32 0 0 0,-9-45 0 0 0,-5-48 0 0 0,-7-45 0 0 0,-2-37 0 0 0,1-43 0 0 0,-3-34 0 0 0,-3-18 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7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31644 4311 16383 0 0,'0'-4'0'0'0,"0"-6"0"0"0,0-6 0 0 0,0-5 0 0 0,5 2 0 0 0,9 17 0 0 0,8 22 0 0 0,4 17 0 0 0,2 23 0 0 0,1 25 0 0 0,-5 19 0 0 0,-2 23 0 0 0,0 34 0 0 0,1 29 0 0 0,0 22 0 0 0,1 11 0 0 0,-3 2 0 0 0,-6-2 0 0 0,-5-3 0 0 0,0-4 0 0 0,2-3 0 0 0,14 19 0 0 0,5-8 0 0 0,3-28 0 0 0,4-39 0 0 0,4-33 0 0 0,5-33 0 0 0,-3-32 0 0 0,-3-35 0 0 0,-5-35 0 0 0,-8-28 0 0 0,-9-8 0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8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32517 4233 16383 0 0,'0'5'0'0'0,"0"9"0"0"0,5 13 0 0 0,1 9 0 0 0,4 12 0 0 0,4 16 0 0 0,5 14 0 0 0,4 17 0 0 0,1 13 0 0 0,2 11 0 0 0,6 12 0 0 0,0 14 0 0 0,5 22 0 0 0,0 18 0 0 0,-2 18 0 0 0,-2 13 0 0 0,-7 1 0 0 0,-3 0 0 0 0,-2-3 0 0 0,1-2 0 0 0,0-6 0 0 0,2-8 0 0 0,0-19 0 0 0,1-23 0 0 0,1-11 0 0 0,0-22 0 0 0,-5-40 0 0 0,-9-43 0 0 0,-8-29 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81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28231 5180 16383 0 0,'9'0'0'0'0,"7"-4"0"0"0,10-2 0 0 0,18-4 0 0 0,15-1 0 0 0,19-2 0 0 0,14 1 0 0 0,23 2 0 0 0,22-1 0 0 0,305-13 0 0 0,140-6 0 0 0,116-2 0 0 0,37 0 0 0 0,-45 4 0 0 0,-109 9 0 0 0,-114 6 0 0 0,-109 1 0 0 0,-90 3 0 0 0,-72 3 0 0 0,-56 3 0 0 0,-48 1 0 0 0,-44 6 0 0 0,-30 2 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8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27991 5738 16383 0 0,'-9'0'0'0'0,"-7"0"0"0"0,-6 0 0 0 0,2 4 0 0 0,-1 2 0 0 0,8 0 0 0 0,19 2 0 0 0,27 2 0 0 0,24 2 0 0 0,30-1 0 0 0,35 3 0 0 0,33-2 0 0 0,37-7 0 0 0,49-8 0 0 0,62-14 0 0 0,55-11 0 0 0,42-11 0 0 0,18-7 0 0 0,1 0 0 0 0,-23 7 0 0 0,-39 11 0 0 0,-54 10 0 0 0,-47 8 0 0 0,-37 6 0 0 0,-19 3 0 0 0,-14 2 0 0 0,-12 5 0 0 0,-13 7 0 0 0,-17 4 0 0 0,-10 9 0 0 0,-24 5 0 0 0,-35-4 0 0 0,-34-6 0 0 0,-25-7 0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27860 6422 16383 0 0,'-5'0'0'0'0,"-5"0"0"0"0,-6 0 0 0 0,5 0 0 0 0,16 0 0 0 0,22 0 0 0 0,28 0 0 0 0,26 0 0 0 0,31 0 0 0 0,27 0 0 0 0,30 0 0 0 0,34 0 0 0 0,49-4 0 0 0,52-6 0 0 0,63-6 0 0 0,44-9 0 0 0,27-4 0 0 0,1-3 0 0 0,-4 1 0 0 0,-23 1 0 0 0,-33 5 0 0 0,-50 3 0 0 0,-54 1 0 0 0,-43 3 0 0 0,-35 1 0 0 0,-16-1 0 0 0,-7 2 0 0 0,-11 4 0 0 0,-21 0 0 0 0,-20 2 0 0 0,-23 2 0 0 0,-24 7 0 0 0,-28 9 0 0 0,-28 6 0 0 0,-16 2 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2-25T15:30:15.584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28469 7219 16383 0 0,'9'0'0'0'0,"12"0"0"0"0,19 0 0 0 0,17 0 0 0 0,25 0 0 0 0,25 0 0 0 0,29 0 0 0 0,28 0 0 0 0,24 0 0 0 0,35 0 0 0 0,40 0 0 0 0,50 4 0 0 0,52 2 0 0 0,35 0 0 0 0,19-2 0 0 0,-13 0 0 0 0,-36-7 0 0 0,-49-2 0 0 0,-54-4 0 0 0,-40-6 0 0 0,-29-4 0 0 0,-8-4 0 0 0,-10-6 0 0 0,-9-3 0 0 0,-20 4 0 0 0,-23 2 0 0 0,-28 6 0 0 0,-37 6 0 0 0,-36 6 0 0 0,-24 3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CBEA48-73D8-4623-8CAA-DD18C9D05440}" type="datetimeFigureOut">
              <a:t>19.05.2022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BF0AD-925B-4372-B7CE-E2AA5194CE5F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3759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2) </a:t>
            </a:r>
            <a:endParaRPr lang="pl-PL"/>
          </a:p>
          <a:p>
            <a:r>
              <a:rPr lang="en-US" dirty="0"/>
              <a:t>Before going on to smooth life, let us have a look at the result of the standard game of life.</a:t>
            </a:r>
            <a:endParaRPr lang="en-US">
              <a:cs typeface="Calibri"/>
            </a:endParaRPr>
          </a:p>
          <a:p>
            <a:r>
              <a:rPr lang="en-US" dirty="0">
                <a:cs typeface="Calibri"/>
              </a:rPr>
              <a:t>What I would like to focus on here is the emergent complexity of the pattern created by the trivial rules of game of life model.</a:t>
            </a:r>
          </a:p>
          <a:p>
            <a:r>
              <a:rPr lang="en-US" dirty="0">
                <a:cs typeface="Calibri"/>
              </a:rPr>
              <a:t>There are a couple of things of particular note. The machine of cells on the top is called 'a gun' and it </a:t>
            </a:r>
            <a:r>
              <a:rPr lang="en-US" dirty="0" err="1">
                <a:cs typeface="Calibri"/>
              </a:rPr>
              <a:t>continuesly</a:t>
            </a:r>
            <a:r>
              <a:rPr lang="en-US" dirty="0">
                <a:cs typeface="Calibri"/>
              </a:rPr>
              <a:t> generates </a:t>
            </a:r>
          </a:p>
          <a:p>
            <a:r>
              <a:rPr lang="en-US" dirty="0">
                <a:cs typeface="Calibri"/>
              </a:rPr>
              <a:t>A regular pattern of gliders. They move to the right-bottom and this evolution is endless.</a:t>
            </a:r>
          </a:p>
          <a:p>
            <a:endParaRPr lang="en-US">
              <a:cs typeface="Calibri"/>
            </a:endParaRPr>
          </a:p>
          <a:p>
            <a:r>
              <a:rPr lang="en-US" dirty="0">
                <a:cs typeface="Calibri"/>
              </a:rPr>
              <a:t>Game of life was created by British mathematician John Conway who was working at Universities of Cambridge and Princeton.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dirty="0">
                <a:cs typeface="Calibri"/>
              </a:rPr>
              <a:t>The model is an example of cellular automata system. In other words – it is discrete, works on a grid and evolve as a global one-step algorithm.</a:t>
            </a:r>
          </a:p>
          <a:p>
            <a:r>
              <a:rPr lang="en-US" dirty="0">
                <a:cs typeface="Calibri"/>
              </a:rPr>
              <a:t>What's meant by this is that the algorithm is executed for each cell of the system at the same time.</a:t>
            </a:r>
          </a:p>
          <a:p>
            <a:r>
              <a:rPr lang="en-US" dirty="0">
                <a:cs typeface="Calibri"/>
              </a:rPr>
              <a:t>What's of particular relevance here is that discrete values describing single cell are </a:t>
            </a:r>
            <a:r>
              <a:rPr lang="en-US" dirty="0" err="1">
                <a:cs typeface="Calibri"/>
              </a:rPr>
              <a:t>boolean</a:t>
            </a:r>
            <a:r>
              <a:rPr lang="en-US" dirty="0">
                <a:cs typeface="Calibri"/>
              </a:rPr>
              <a:t>, means they are either zero (the cell is dead) or</a:t>
            </a:r>
          </a:p>
          <a:p>
            <a:r>
              <a:rPr lang="en-US" dirty="0">
                <a:cs typeface="Calibri"/>
              </a:rPr>
              <a:t>one (the cell is alive). No other values are allowed.</a:t>
            </a:r>
          </a:p>
          <a:p>
            <a:endParaRPr lang="en-US">
              <a:cs typeface="Calibri"/>
            </a:endParaRPr>
          </a:p>
          <a:p>
            <a:r>
              <a:rPr lang="en-US" dirty="0">
                <a:cs typeface="Calibri"/>
              </a:rPr>
              <a:t>The evolution of this model is very simple – dead cell becomes alive for some specific number of live cells around. Similarly, some specific</a:t>
            </a:r>
          </a:p>
          <a:p>
            <a:r>
              <a:rPr lang="en-US" dirty="0">
                <a:cs typeface="Calibri"/>
              </a:rPr>
              <a:t>number of dead and alive cells are needed for live cell to die. I am not going to highlight specific numbers here, you may find them easily by yourself (just google for game of life on the internet).</a:t>
            </a:r>
          </a:p>
          <a:p>
            <a:endParaRPr lang="en-US">
              <a:cs typeface="Calibri"/>
            </a:endParaRPr>
          </a:p>
          <a:p>
            <a:r>
              <a:rPr lang="en-US" dirty="0">
                <a:cs typeface="Calibri"/>
              </a:rPr>
              <a:t>Before moving on to description of the simple smooth life, let's look at this chart. It gives information about the number of scientific papers</a:t>
            </a:r>
          </a:p>
          <a:p>
            <a:r>
              <a:rPr lang="en-US" dirty="0">
                <a:cs typeface="Calibri"/>
              </a:rPr>
              <a:t>Mentioning the original game of life. What this chart shows is the non-monotonous growth of the occurrence  of game of life with the top peak above one thousand three hundred in two thousand twenty one.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9576B-84E1-4E14-8455-4F1FE3FBF620}" type="slidenum"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8513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Let's move on to the basic smooth life. </a:t>
            </a:r>
            <a:endParaRPr lang="pl-PL"/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I want to begin talking about it's most fundamental feature which is non-integer value of the cell.</a:t>
            </a:r>
          </a:p>
          <a:p>
            <a:r>
              <a:rPr lang="en-US" dirty="0">
                <a:cs typeface="Calibri"/>
              </a:rPr>
              <a:t>What's meant by this is that each individual 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B9576B-84E1-4E14-8455-4F1FE3FBF620}" type="slidenum"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2644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260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5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89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ek" descr="Obrazek">
            <a:extLst>
              <a:ext uri="{FF2B5EF4-FFF2-40B4-BE49-F238E27FC236}">
                <a16:creationId xmlns:a16="http://schemas.microsoft.com/office/drawing/2014/main" id="{86C08F7B-26BF-4BC2-A525-99093109C0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430657" y="2417885"/>
            <a:ext cx="5330687" cy="11957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48EBBB-74C4-439C-9892-737F1FC7D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469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3770712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 tytułowy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rPr lang="pl-PL"/>
              <a:t>Kliknij, aby edytować styl</a:t>
            </a:r>
            <a:endParaRPr dirty="0"/>
          </a:p>
        </p:txBody>
      </p:sp>
      <p:sp>
        <p:nvSpPr>
          <p:cNvPr id="20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2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2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2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27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djęcie (poziom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tudenci UWr - fot. Magdalena Marcula - Biuro ds. Promocji UWr (340).jpg"/>
          <p:cNvSpPr>
            <a:spLocks noGrp="1"/>
          </p:cNvSpPr>
          <p:nvPr>
            <p:ph type="pic" idx="21"/>
          </p:nvPr>
        </p:nvSpPr>
        <p:spPr>
          <a:xfrm>
            <a:off x="1562984" y="342900"/>
            <a:ext cx="9129174" cy="430823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pl-PL"/>
              <a:t>Kliknij ikonę, aby dodać obraz</a:t>
            </a:r>
            <a:endParaRPr/>
          </a:p>
        </p:txBody>
      </p:sp>
      <p:sp>
        <p:nvSpPr>
          <p:cNvPr id="30" name="Tekst tytułowy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/>
          </a:p>
        </p:txBody>
      </p:sp>
      <p:sp>
        <p:nvSpPr>
          <p:cNvPr id="31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2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2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2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27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gór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kst tytułowy"/>
          <p:cNvSpPr txBox="1">
            <a:spLocks noGrp="1"/>
          </p:cNvSpPr>
          <p:nvPr>
            <p:ph type="title"/>
          </p:nvPr>
        </p:nvSpPr>
        <p:spPr>
          <a:xfrm>
            <a:off x="742261" y="1221145"/>
            <a:ext cx="10502901" cy="1143001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djęcie (piono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tudenci UWr - fot. Magdalena Marcula - Biuro ds. Promocji UWr (298).jpg"/>
          <p:cNvSpPr>
            <a:spLocks noGrp="1"/>
          </p:cNvSpPr>
          <p:nvPr>
            <p:ph type="pic" idx="21"/>
          </p:nvPr>
        </p:nvSpPr>
        <p:spPr>
          <a:xfrm>
            <a:off x="6096000" y="476250"/>
            <a:ext cx="5861539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pl-PL"/>
              <a:t>Kliknij ikonę, aby dodać obraz</a:t>
            </a:r>
            <a:endParaRPr/>
          </a:p>
        </p:txBody>
      </p:sp>
      <p:sp>
        <p:nvSpPr>
          <p:cNvPr id="49" name="Tekst tytułowy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50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825500" y="334645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2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2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2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27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dirty="0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kst tytułowy"/>
          <p:cNvSpPr txBox="1">
            <a:spLocks noGrp="1"/>
          </p:cNvSpPr>
          <p:nvPr>
            <p:ph type="title"/>
          </p:nvPr>
        </p:nvSpPr>
        <p:spPr>
          <a:xfrm>
            <a:off x="844550" y="914279"/>
            <a:ext cx="10502900" cy="1143001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/>
          </a:p>
        </p:txBody>
      </p:sp>
      <p:sp>
        <p:nvSpPr>
          <p:cNvPr id="68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844550" y="2146300"/>
            <a:ext cx="10502900" cy="4175369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ot. DHull_Gmach_P7A3155.jpg"/>
          <p:cNvSpPr>
            <a:spLocks noGrp="1"/>
          </p:cNvSpPr>
          <p:nvPr>
            <p:ph type="pic" idx="21"/>
          </p:nvPr>
        </p:nvSpPr>
        <p:spPr>
          <a:xfrm>
            <a:off x="6206135" y="1065139"/>
            <a:ext cx="5742612" cy="52992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pl-PL"/>
              <a:t>Kliknij ikonę, aby dodać obraz</a:t>
            </a:r>
            <a:endParaRPr/>
          </a:p>
        </p:txBody>
      </p:sp>
      <p:sp>
        <p:nvSpPr>
          <p:cNvPr id="78" name="Tekst tytułowy"/>
          <p:cNvSpPr txBox="1">
            <a:spLocks noGrp="1"/>
          </p:cNvSpPr>
          <p:nvPr>
            <p:ph type="title"/>
          </p:nvPr>
        </p:nvSpPr>
        <p:spPr>
          <a:xfrm>
            <a:off x="243254" y="316523"/>
            <a:ext cx="5836879" cy="1268912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dirty="0"/>
          </a:p>
        </p:txBody>
      </p:sp>
      <p:sp>
        <p:nvSpPr>
          <p:cNvPr id="79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243254" y="1716221"/>
            <a:ext cx="583688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buClrTx/>
              <a:defRPr sz="1900"/>
            </a:lvl1pPr>
            <a:lvl2pPr marL="558800" indent="-279400">
              <a:spcBef>
                <a:spcPts val="2250"/>
              </a:spcBef>
              <a:buClrTx/>
              <a:defRPr sz="1900"/>
            </a:lvl2pPr>
            <a:lvl3pPr marL="838200" indent="-279400">
              <a:spcBef>
                <a:spcPts val="2250"/>
              </a:spcBef>
              <a:buClrTx/>
              <a:defRPr sz="1900"/>
            </a:lvl3pPr>
            <a:lvl4pPr marL="1117600" indent="-279400">
              <a:spcBef>
                <a:spcPts val="2250"/>
              </a:spcBef>
              <a:buClrTx/>
              <a:defRPr sz="1900"/>
            </a:lvl4pPr>
            <a:lvl5pPr marL="1397000" indent="-279400">
              <a:spcBef>
                <a:spcPts val="2250"/>
              </a:spcBef>
              <a:buClrTx/>
              <a:defRPr sz="19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50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844550" y="1056054"/>
            <a:ext cx="10502900" cy="508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/>
          </a:p>
        </p:txBody>
      </p:sp>
      <p:pic>
        <p:nvPicPr>
          <p:cNvPr id="89" name="Obrazek" descr="Obrazek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96200" y="172278"/>
            <a:ext cx="2811544" cy="6306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4D8A3178.jpg"/>
          <p:cNvSpPr>
            <a:spLocks noGrp="1"/>
          </p:cNvSpPr>
          <p:nvPr>
            <p:ph type="pic" sz="quarter" idx="21"/>
          </p:nvPr>
        </p:nvSpPr>
        <p:spPr>
          <a:xfrm>
            <a:off x="7880350" y="3429000"/>
            <a:ext cx="4008958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pl-PL"/>
              <a:t>Kliknij ikonę, aby dodać obraz</a:t>
            </a:r>
            <a:endParaRPr/>
          </a:p>
        </p:txBody>
      </p:sp>
      <p:sp>
        <p:nvSpPr>
          <p:cNvPr id="98" name="4D8A6740.jpg"/>
          <p:cNvSpPr>
            <a:spLocks noGrp="1"/>
          </p:cNvSpPr>
          <p:nvPr>
            <p:ph type="pic" sz="half" idx="22"/>
          </p:nvPr>
        </p:nvSpPr>
        <p:spPr>
          <a:xfrm>
            <a:off x="7880350" y="476250"/>
            <a:ext cx="4008957" cy="27749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pl-PL"/>
              <a:t>Kliknij ikonę, aby dodać obraz</a:t>
            </a:r>
            <a:endParaRPr/>
          </a:p>
        </p:txBody>
      </p:sp>
      <p:sp>
        <p:nvSpPr>
          <p:cNvPr id="99" name="4D8A3773 x.jpg"/>
          <p:cNvSpPr>
            <a:spLocks noGrp="1"/>
          </p:cNvSpPr>
          <p:nvPr>
            <p:ph type="pic" idx="23"/>
          </p:nvPr>
        </p:nvSpPr>
        <p:spPr>
          <a:xfrm>
            <a:off x="302692" y="476250"/>
            <a:ext cx="7387158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pl-PL"/>
              <a:t>Kliknij ikonę, aby dodać obraz</a:t>
            </a:r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–Janek Jabłonka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3855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600" i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8" name="„Wpisz tu cytat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38475"/>
            <a:ext cx="9810750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full screen">
    <p:bg>
      <p:bgPr>
        <a:blipFill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Budynki UWr - fot. Magdalena Marcula - gmach główny (10).JPG"/>
          <p:cNvSpPr>
            <a:spLocks noGrp="1"/>
          </p:cNvSpPr>
          <p:nvPr>
            <p:ph type="pic" idx="21"/>
          </p:nvPr>
        </p:nvSpPr>
        <p:spPr>
          <a:xfrm>
            <a:off x="-3175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r>
              <a:rPr lang="pl-PL"/>
              <a:t>Kliknij ikonę, aby dodać obraz</a:t>
            </a:r>
            <a:endParaRPr/>
          </a:p>
        </p:txBody>
      </p:sp>
      <p:pic>
        <p:nvPicPr>
          <p:cNvPr id="118" name="Obrazek" descr="Obrazek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96200" y="172278"/>
            <a:ext cx="2811544" cy="6306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014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001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938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93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70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44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551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655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212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9385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50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0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69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91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7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32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807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369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ek" descr="Obrazek">
            <a:extLst>
              <a:ext uri="{FF2B5EF4-FFF2-40B4-BE49-F238E27FC236}">
                <a16:creationId xmlns:a16="http://schemas.microsoft.com/office/drawing/2014/main" id="{AFE916C6-D2B1-4858-B829-2923DBB48025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096200" y="172278"/>
            <a:ext cx="2811544" cy="630672"/>
          </a:xfrm>
          <a:prstGeom prst="rect">
            <a:avLst/>
          </a:prstGeom>
          <a:ln w="12700">
            <a:miter lim="400000"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50" r:id="rId3"/>
    <p:sldLayoutId id="2147483651" r:id="rId4"/>
    <p:sldLayoutId id="2147483654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ransition spd="med"/>
  <p:txStyles>
    <p:titleStyle>
      <a:lvl1pPr marL="0" marR="0" indent="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275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rtl="0" eaLnBrk="1" latinLnBrk="0" hangingPunct="1">
        <a:lnSpc>
          <a:spcPct val="100000"/>
        </a:lnSpc>
        <a:spcBef>
          <a:spcPts val="295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275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8738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78.xml"/><Relationship Id="rId21" Type="http://schemas.openxmlformats.org/officeDocument/2006/relationships/customXml" Target="../ink/ink174.xml"/><Relationship Id="rId34" Type="http://schemas.openxmlformats.org/officeDocument/2006/relationships/customXml" Target="../ink/ink182.xml"/><Relationship Id="rId42" Type="http://schemas.openxmlformats.org/officeDocument/2006/relationships/customXml" Target="../ink/ink186.xml"/><Relationship Id="rId47" Type="http://schemas.openxmlformats.org/officeDocument/2006/relationships/image" Target="../media/image169.png"/><Relationship Id="rId50" Type="http://schemas.openxmlformats.org/officeDocument/2006/relationships/customXml" Target="../ink/ink190.xml"/><Relationship Id="rId55" Type="http://schemas.openxmlformats.org/officeDocument/2006/relationships/image" Target="../media/image173.png"/><Relationship Id="rId63" Type="http://schemas.openxmlformats.org/officeDocument/2006/relationships/image" Target="../media/image177.png"/><Relationship Id="rId7" Type="http://schemas.openxmlformats.org/officeDocument/2006/relationships/customXml" Target="../ink/ink160.xml"/><Relationship Id="rId2" Type="http://schemas.openxmlformats.org/officeDocument/2006/relationships/customXml" Target="../ink/ink157.xml"/><Relationship Id="rId16" Type="http://schemas.openxmlformats.org/officeDocument/2006/relationships/customXml" Target="../ink/ink169.xml"/><Relationship Id="rId29" Type="http://schemas.openxmlformats.org/officeDocument/2006/relationships/image" Target="../media/image160.png"/><Relationship Id="rId11" Type="http://schemas.openxmlformats.org/officeDocument/2006/relationships/customXml" Target="../ink/ink164.xml"/><Relationship Id="rId24" Type="http://schemas.openxmlformats.org/officeDocument/2006/relationships/customXml" Target="../ink/ink177.xml"/><Relationship Id="rId32" Type="http://schemas.openxmlformats.org/officeDocument/2006/relationships/customXml" Target="../ink/ink181.xml"/><Relationship Id="rId37" Type="http://schemas.openxmlformats.org/officeDocument/2006/relationships/image" Target="../media/image164.png"/><Relationship Id="rId40" Type="http://schemas.openxmlformats.org/officeDocument/2006/relationships/customXml" Target="../ink/ink185.xml"/><Relationship Id="rId45" Type="http://schemas.openxmlformats.org/officeDocument/2006/relationships/image" Target="../media/image168.png"/><Relationship Id="rId53" Type="http://schemas.openxmlformats.org/officeDocument/2006/relationships/image" Target="../media/image172.png"/><Relationship Id="rId58" Type="http://schemas.openxmlformats.org/officeDocument/2006/relationships/customXml" Target="../ink/ink194.xml"/><Relationship Id="rId66" Type="http://schemas.openxmlformats.org/officeDocument/2006/relationships/customXml" Target="../ink/ink198.xml"/><Relationship Id="rId5" Type="http://schemas.openxmlformats.org/officeDocument/2006/relationships/image" Target="../media/image157.png"/><Relationship Id="rId61" Type="http://schemas.openxmlformats.org/officeDocument/2006/relationships/image" Target="../media/image176.png"/><Relationship Id="rId19" Type="http://schemas.openxmlformats.org/officeDocument/2006/relationships/customXml" Target="../ink/ink172.xml"/><Relationship Id="rId14" Type="http://schemas.openxmlformats.org/officeDocument/2006/relationships/customXml" Target="../ink/ink167.xml"/><Relationship Id="rId22" Type="http://schemas.openxmlformats.org/officeDocument/2006/relationships/customXml" Target="../ink/ink175.xml"/><Relationship Id="rId27" Type="http://schemas.openxmlformats.org/officeDocument/2006/relationships/image" Target="../media/image159.png"/><Relationship Id="rId30" Type="http://schemas.openxmlformats.org/officeDocument/2006/relationships/customXml" Target="../ink/ink180.xml"/><Relationship Id="rId35" Type="http://schemas.openxmlformats.org/officeDocument/2006/relationships/image" Target="../media/image163.png"/><Relationship Id="rId43" Type="http://schemas.openxmlformats.org/officeDocument/2006/relationships/image" Target="../media/image167.png"/><Relationship Id="rId48" Type="http://schemas.openxmlformats.org/officeDocument/2006/relationships/customXml" Target="../ink/ink189.xml"/><Relationship Id="rId56" Type="http://schemas.openxmlformats.org/officeDocument/2006/relationships/customXml" Target="../ink/ink193.xml"/><Relationship Id="rId64" Type="http://schemas.openxmlformats.org/officeDocument/2006/relationships/customXml" Target="../ink/ink197.xml"/><Relationship Id="rId8" Type="http://schemas.openxmlformats.org/officeDocument/2006/relationships/customXml" Target="../ink/ink161.xml"/><Relationship Id="rId51" Type="http://schemas.openxmlformats.org/officeDocument/2006/relationships/image" Target="../media/image171.png"/><Relationship Id="rId3" Type="http://schemas.openxmlformats.org/officeDocument/2006/relationships/image" Target="../media/image156.png"/><Relationship Id="rId12" Type="http://schemas.openxmlformats.org/officeDocument/2006/relationships/customXml" Target="../ink/ink165.xml"/><Relationship Id="rId17" Type="http://schemas.openxmlformats.org/officeDocument/2006/relationships/customXml" Target="../ink/ink170.xml"/><Relationship Id="rId25" Type="http://schemas.openxmlformats.org/officeDocument/2006/relationships/image" Target="../media/image158.png"/><Relationship Id="rId33" Type="http://schemas.openxmlformats.org/officeDocument/2006/relationships/image" Target="../media/image162.png"/><Relationship Id="rId38" Type="http://schemas.openxmlformats.org/officeDocument/2006/relationships/customXml" Target="../ink/ink184.xml"/><Relationship Id="rId46" Type="http://schemas.openxmlformats.org/officeDocument/2006/relationships/customXml" Target="../ink/ink188.xml"/><Relationship Id="rId59" Type="http://schemas.openxmlformats.org/officeDocument/2006/relationships/image" Target="../media/image175.png"/><Relationship Id="rId67" Type="http://schemas.openxmlformats.org/officeDocument/2006/relationships/image" Target="../media/image179.png"/><Relationship Id="rId20" Type="http://schemas.openxmlformats.org/officeDocument/2006/relationships/customXml" Target="../ink/ink173.xml"/><Relationship Id="rId41" Type="http://schemas.openxmlformats.org/officeDocument/2006/relationships/image" Target="../media/image166.png"/><Relationship Id="rId54" Type="http://schemas.openxmlformats.org/officeDocument/2006/relationships/customXml" Target="../ink/ink192.xml"/><Relationship Id="rId62" Type="http://schemas.openxmlformats.org/officeDocument/2006/relationships/customXml" Target="../ink/ink19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9.xml"/><Relationship Id="rId15" Type="http://schemas.openxmlformats.org/officeDocument/2006/relationships/customXml" Target="../ink/ink168.xml"/><Relationship Id="rId23" Type="http://schemas.openxmlformats.org/officeDocument/2006/relationships/customXml" Target="../ink/ink176.xml"/><Relationship Id="rId28" Type="http://schemas.openxmlformats.org/officeDocument/2006/relationships/customXml" Target="../ink/ink179.xml"/><Relationship Id="rId36" Type="http://schemas.openxmlformats.org/officeDocument/2006/relationships/customXml" Target="../ink/ink183.xml"/><Relationship Id="rId49" Type="http://schemas.openxmlformats.org/officeDocument/2006/relationships/image" Target="../media/image170.png"/><Relationship Id="rId57" Type="http://schemas.openxmlformats.org/officeDocument/2006/relationships/image" Target="../media/image174.png"/><Relationship Id="rId10" Type="http://schemas.openxmlformats.org/officeDocument/2006/relationships/customXml" Target="../ink/ink163.xml"/><Relationship Id="rId31" Type="http://schemas.openxmlformats.org/officeDocument/2006/relationships/image" Target="../media/image161.png"/><Relationship Id="rId44" Type="http://schemas.openxmlformats.org/officeDocument/2006/relationships/customXml" Target="../ink/ink187.xml"/><Relationship Id="rId52" Type="http://schemas.openxmlformats.org/officeDocument/2006/relationships/customXml" Target="../ink/ink191.xml"/><Relationship Id="rId60" Type="http://schemas.openxmlformats.org/officeDocument/2006/relationships/customXml" Target="../ink/ink195.xml"/><Relationship Id="rId65" Type="http://schemas.openxmlformats.org/officeDocument/2006/relationships/image" Target="../media/image178.png"/><Relationship Id="rId4" Type="http://schemas.openxmlformats.org/officeDocument/2006/relationships/customXml" Target="../ink/ink158.xml"/><Relationship Id="rId9" Type="http://schemas.openxmlformats.org/officeDocument/2006/relationships/customXml" Target="../ink/ink162.xml"/><Relationship Id="rId13" Type="http://schemas.openxmlformats.org/officeDocument/2006/relationships/customXml" Target="../ink/ink166.xml"/><Relationship Id="rId18" Type="http://schemas.openxmlformats.org/officeDocument/2006/relationships/customXml" Target="../ink/ink171.xml"/><Relationship Id="rId39" Type="http://schemas.openxmlformats.org/officeDocument/2006/relationships/image" Target="../media/image16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51hYQpSiig?feature=oembed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80.png"/><Relationship Id="rId299" Type="http://schemas.openxmlformats.org/officeDocument/2006/relationships/image" Target="../media/image269.png"/><Relationship Id="rId21" Type="http://schemas.openxmlformats.org/officeDocument/2006/relationships/image" Target="../media/image1300.png"/><Relationship Id="rId63" Type="http://schemas.openxmlformats.org/officeDocument/2006/relationships/image" Target="../media/image1510.png"/><Relationship Id="rId159" Type="http://schemas.openxmlformats.org/officeDocument/2006/relationships/image" Target="../media/image199.png"/><Relationship Id="rId170" Type="http://schemas.openxmlformats.org/officeDocument/2006/relationships/customXml" Target="../ink/ink283.xml"/><Relationship Id="rId226" Type="http://schemas.openxmlformats.org/officeDocument/2006/relationships/customXml" Target="../ink/ink311.xml"/><Relationship Id="rId268" Type="http://schemas.openxmlformats.org/officeDocument/2006/relationships/customXml" Target="../ink/ink332.xml"/><Relationship Id="rId32" Type="http://schemas.openxmlformats.org/officeDocument/2006/relationships/customXml" Target="../ink/ink214.xml"/><Relationship Id="rId74" Type="http://schemas.openxmlformats.org/officeDocument/2006/relationships/customXml" Target="../ink/ink235.xml"/><Relationship Id="rId128" Type="http://schemas.openxmlformats.org/officeDocument/2006/relationships/customXml" Target="../ink/ink262.xml"/><Relationship Id="rId5" Type="http://schemas.openxmlformats.org/officeDocument/2006/relationships/image" Target="../media/image1220.png"/><Relationship Id="rId181" Type="http://schemas.openxmlformats.org/officeDocument/2006/relationships/image" Target="../media/image210.png"/><Relationship Id="rId237" Type="http://schemas.openxmlformats.org/officeDocument/2006/relationships/image" Target="../media/image238.png"/><Relationship Id="rId279" Type="http://schemas.openxmlformats.org/officeDocument/2006/relationships/image" Target="../media/image259.png"/><Relationship Id="rId43" Type="http://schemas.openxmlformats.org/officeDocument/2006/relationships/image" Target="../media/image1410.png"/><Relationship Id="rId139" Type="http://schemas.openxmlformats.org/officeDocument/2006/relationships/image" Target="../media/image189.png"/><Relationship Id="rId290" Type="http://schemas.openxmlformats.org/officeDocument/2006/relationships/customXml" Target="../ink/ink343.xml"/><Relationship Id="rId304" Type="http://schemas.openxmlformats.org/officeDocument/2006/relationships/customXml" Target="../ink/ink350.xml"/><Relationship Id="rId85" Type="http://schemas.openxmlformats.org/officeDocument/2006/relationships/image" Target="../media/image1620.png"/><Relationship Id="rId150" Type="http://schemas.openxmlformats.org/officeDocument/2006/relationships/customXml" Target="../ink/ink273.xml"/><Relationship Id="rId192" Type="http://schemas.openxmlformats.org/officeDocument/2006/relationships/customXml" Target="../ink/ink294.xml"/><Relationship Id="rId206" Type="http://schemas.openxmlformats.org/officeDocument/2006/relationships/customXml" Target="../ink/ink301.xml"/><Relationship Id="rId248" Type="http://schemas.openxmlformats.org/officeDocument/2006/relationships/customXml" Target="../ink/ink322.xml"/><Relationship Id="rId12" Type="http://schemas.openxmlformats.org/officeDocument/2006/relationships/customXml" Target="../ink/ink204.xml"/><Relationship Id="rId108" Type="http://schemas.openxmlformats.org/officeDocument/2006/relationships/customXml" Target="../ink/ink252.xml"/><Relationship Id="rId54" Type="http://schemas.openxmlformats.org/officeDocument/2006/relationships/customXml" Target="../ink/ink225.xml"/><Relationship Id="rId96" Type="http://schemas.openxmlformats.org/officeDocument/2006/relationships/customXml" Target="../ink/ink246.xml"/><Relationship Id="rId161" Type="http://schemas.openxmlformats.org/officeDocument/2006/relationships/image" Target="../media/image200.png"/><Relationship Id="rId217" Type="http://schemas.openxmlformats.org/officeDocument/2006/relationships/image" Target="../media/image228.png"/><Relationship Id="rId259" Type="http://schemas.openxmlformats.org/officeDocument/2006/relationships/image" Target="../media/image249.png"/><Relationship Id="rId23" Type="http://schemas.openxmlformats.org/officeDocument/2006/relationships/image" Target="../media/image1310.png"/><Relationship Id="rId119" Type="http://schemas.openxmlformats.org/officeDocument/2006/relationships/image" Target="../media/image1790.png"/><Relationship Id="rId270" Type="http://schemas.openxmlformats.org/officeDocument/2006/relationships/customXml" Target="../ink/ink333.xml"/><Relationship Id="rId44" Type="http://schemas.openxmlformats.org/officeDocument/2006/relationships/customXml" Target="../ink/ink220.xml"/><Relationship Id="rId65" Type="http://schemas.openxmlformats.org/officeDocument/2006/relationships/image" Target="../media/image1520.png"/><Relationship Id="rId86" Type="http://schemas.openxmlformats.org/officeDocument/2006/relationships/customXml" Target="../ink/ink241.xml"/><Relationship Id="rId130" Type="http://schemas.openxmlformats.org/officeDocument/2006/relationships/customXml" Target="../ink/ink263.xml"/><Relationship Id="rId151" Type="http://schemas.openxmlformats.org/officeDocument/2006/relationships/image" Target="../media/image195.png"/><Relationship Id="rId172" Type="http://schemas.openxmlformats.org/officeDocument/2006/relationships/customXml" Target="../ink/ink284.xml"/><Relationship Id="rId193" Type="http://schemas.openxmlformats.org/officeDocument/2006/relationships/image" Target="../media/image216.png"/><Relationship Id="rId207" Type="http://schemas.openxmlformats.org/officeDocument/2006/relationships/image" Target="../media/image223.png"/><Relationship Id="rId228" Type="http://schemas.openxmlformats.org/officeDocument/2006/relationships/customXml" Target="../ink/ink312.xml"/><Relationship Id="rId249" Type="http://schemas.openxmlformats.org/officeDocument/2006/relationships/image" Target="../media/image244.png"/><Relationship Id="rId13" Type="http://schemas.openxmlformats.org/officeDocument/2006/relationships/image" Target="../media/image1260.png"/><Relationship Id="rId109" Type="http://schemas.openxmlformats.org/officeDocument/2006/relationships/image" Target="../media/image1740.png"/><Relationship Id="rId260" Type="http://schemas.openxmlformats.org/officeDocument/2006/relationships/customXml" Target="../ink/ink328.xml"/><Relationship Id="rId281" Type="http://schemas.openxmlformats.org/officeDocument/2006/relationships/image" Target="../media/image260.png"/><Relationship Id="rId34" Type="http://schemas.openxmlformats.org/officeDocument/2006/relationships/customXml" Target="../ink/ink215.xml"/><Relationship Id="rId55" Type="http://schemas.openxmlformats.org/officeDocument/2006/relationships/image" Target="../media/image1470.png"/><Relationship Id="rId76" Type="http://schemas.openxmlformats.org/officeDocument/2006/relationships/customXml" Target="../ink/ink236.xml"/><Relationship Id="rId97" Type="http://schemas.openxmlformats.org/officeDocument/2006/relationships/image" Target="../media/image1680.png"/><Relationship Id="rId120" Type="http://schemas.openxmlformats.org/officeDocument/2006/relationships/customXml" Target="../ink/ink258.xml"/><Relationship Id="rId141" Type="http://schemas.openxmlformats.org/officeDocument/2006/relationships/image" Target="../media/image190.png"/><Relationship Id="rId7" Type="http://schemas.openxmlformats.org/officeDocument/2006/relationships/image" Target="../media/image1230.png"/><Relationship Id="rId162" Type="http://schemas.openxmlformats.org/officeDocument/2006/relationships/customXml" Target="../ink/ink279.xml"/><Relationship Id="rId183" Type="http://schemas.openxmlformats.org/officeDocument/2006/relationships/image" Target="../media/image211.png"/><Relationship Id="rId218" Type="http://schemas.openxmlformats.org/officeDocument/2006/relationships/customXml" Target="../ink/ink307.xml"/><Relationship Id="rId239" Type="http://schemas.openxmlformats.org/officeDocument/2006/relationships/image" Target="../media/image239.png"/><Relationship Id="rId250" Type="http://schemas.openxmlformats.org/officeDocument/2006/relationships/customXml" Target="../ink/ink323.xml"/><Relationship Id="rId271" Type="http://schemas.openxmlformats.org/officeDocument/2006/relationships/image" Target="../media/image255.png"/><Relationship Id="rId292" Type="http://schemas.openxmlformats.org/officeDocument/2006/relationships/customXml" Target="../ink/ink344.xml"/><Relationship Id="rId306" Type="http://schemas.openxmlformats.org/officeDocument/2006/relationships/customXml" Target="../ink/ink351.xml"/><Relationship Id="rId24" Type="http://schemas.openxmlformats.org/officeDocument/2006/relationships/customXml" Target="../ink/ink210.xml"/><Relationship Id="rId45" Type="http://schemas.openxmlformats.org/officeDocument/2006/relationships/image" Target="../media/image1420.png"/><Relationship Id="rId66" Type="http://schemas.openxmlformats.org/officeDocument/2006/relationships/customXml" Target="../ink/ink231.xml"/><Relationship Id="rId87" Type="http://schemas.openxmlformats.org/officeDocument/2006/relationships/image" Target="../media/image1630.png"/><Relationship Id="rId110" Type="http://schemas.openxmlformats.org/officeDocument/2006/relationships/customXml" Target="../ink/ink253.xml"/><Relationship Id="rId131" Type="http://schemas.openxmlformats.org/officeDocument/2006/relationships/image" Target="../media/image185.png"/><Relationship Id="rId152" Type="http://schemas.openxmlformats.org/officeDocument/2006/relationships/customXml" Target="../ink/ink274.xml"/><Relationship Id="rId173" Type="http://schemas.openxmlformats.org/officeDocument/2006/relationships/image" Target="../media/image206.png"/><Relationship Id="rId194" Type="http://schemas.openxmlformats.org/officeDocument/2006/relationships/customXml" Target="../ink/ink295.xml"/><Relationship Id="rId208" Type="http://schemas.openxmlformats.org/officeDocument/2006/relationships/customXml" Target="../ink/ink302.xml"/><Relationship Id="rId229" Type="http://schemas.openxmlformats.org/officeDocument/2006/relationships/image" Target="../media/image234.png"/><Relationship Id="rId240" Type="http://schemas.openxmlformats.org/officeDocument/2006/relationships/customXml" Target="../ink/ink318.xml"/><Relationship Id="rId261" Type="http://schemas.openxmlformats.org/officeDocument/2006/relationships/image" Target="../media/image250.png"/><Relationship Id="rId14" Type="http://schemas.openxmlformats.org/officeDocument/2006/relationships/customXml" Target="../ink/ink205.xml"/><Relationship Id="rId35" Type="http://schemas.openxmlformats.org/officeDocument/2006/relationships/image" Target="../media/image1370.png"/><Relationship Id="rId56" Type="http://schemas.openxmlformats.org/officeDocument/2006/relationships/customXml" Target="../ink/ink226.xml"/><Relationship Id="rId77" Type="http://schemas.openxmlformats.org/officeDocument/2006/relationships/image" Target="../media/image1580.png"/><Relationship Id="rId100" Type="http://schemas.openxmlformats.org/officeDocument/2006/relationships/customXml" Target="../ink/ink248.xml"/><Relationship Id="rId282" Type="http://schemas.openxmlformats.org/officeDocument/2006/relationships/customXml" Target="../ink/ink339.xml"/><Relationship Id="rId8" Type="http://schemas.openxmlformats.org/officeDocument/2006/relationships/customXml" Target="../ink/ink202.xml"/><Relationship Id="rId98" Type="http://schemas.openxmlformats.org/officeDocument/2006/relationships/customXml" Target="../ink/ink247.xml"/><Relationship Id="rId121" Type="http://schemas.openxmlformats.org/officeDocument/2006/relationships/image" Target="../media/image1800.png"/><Relationship Id="rId142" Type="http://schemas.openxmlformats.org/officeDocument/2006/relationships/customXml" Target="../ink/ink269.xml"/><Relationship Id="rId163" Type="http://schemas.openxmlformats.org/officeDocument/2006/relationships/image" Target="../media/image201.png"/><Relationship Id="rId184" Type="http://schemas.openxmlformats.org/officeDocument/2006/relationships/customXml" Target="../ink/ink290.xml"/><Relationship Id="rId219" Type="http://schemas.openxmlformats.org/officeDocument/2006/relationships/image" Target="../media/image229.png"/><Relationship Id="rId230" Type="http://schemas.openxmlformats.org/officeDocument/2006/relationships/customXml" Target="../ink/ink313.xml"/><Relationship Id="rId251" Type="http://schemas.openxmlformats.org/officeDocument/2006/relationships/image" Target="../media/image245.png"/><Relationship Id="rId25" Type="http://schemas.openxmlformats.org/officeDocument/2006/relationships/image" Target="../media/image1320.png"/><Relationship Id="rId46" Type="http://schemas.openxmlformats.org/officeDocument/2006/relationships/customXml" Target="../ink/ink221.xml"/><Relationship Id="rId67" Type="http://schemas.openxmlformats.org/officeDocument/2006/relationships/image" Target="../media/image1530.png"/><Relationship Id="rId272" Type="http://schemas.openxmlformats.org/officeDocument/2006/relationships/customXml" Target="../ink/ink334.xml"/><Relationship Id="rId293" Type="http://schemas.openxmlformats.org/officeDocument/2006/relationships/image" Target="../media/image266.png"/><Relationship Id="rId307" Type="http://schemas.openxmlformats.org/officeDocument/2006/relationships/image" Target="../media/image273.png"/><Relationship Id="rId88" Type="http://schemas.openxmlformats.org/officeDocument/2006/relationships/customXml" Target="../ink/ink242.xml"/><Relationship Id="rId111" Type="http://schemas.openxmlformats.org/officeDocument/2006/relationships/image" Target="../media/image1750.png"/><Relationship Id="rId132" Type="http://schemas.openxmlformats.org/officeDocument/2006/relationships/customXml" Target="../ink/ink264.xml"/><Relationship Id="rId153" Type="http://schemas.openxmlformats.org/officeDocument/2006/relationships/image" Target="../media/image196.png"/><Relationship Id="rId174" Type="http://schemas.openxmlformats.org/officeDocument/2006/relationships/customXml" Target="../ink/ink285.xml"/><Relationship Id="rId195" Type="http://schemas.openxmlformats.org/officeDocument/2006/relationships/image" Target="../media/image217.png"/><Relationship Id="rId209" Type="http://schemas.openxmlformats.org/officeDocument/2006/relationships/image" Target="../media/image224.png"/><Relationship Id="rId220" Type="http://schemas.openxmlformats.org/officeDocument/2006/relationships/customXml" Target="../ink/ink308.xml"/><Relationship Id="rId241" Type="http://schemas.openxmlformats.org/officeDocument/2006/relationships/image" Target="../media/image240.png"/><Relationship Id="rId15" Type="http://schemas.openxmlformats.org/officeDocument/2006/relationships/image" Target="../media/image1270.png"/><Relationship Id="rId36" Type="http://schemas.openxmlformats.org/officeDocument/2006/relationships/customXml" Target="../ink/ink216.xml"/><Relationship Id="rId57" Type="http://schemas.openxmlformats.org/officeDocument/2006/relationships/image" Target="../media/image1480.png"/><Relationship Id="rId262" Type="http://schemas.openxmlformats.org/officeDocument/2006/relationships/customXml" Target="../ink/ink329.xml"/><Relationship Id="rId283" Type="http://schemas.openxmlformats.org/officeDocument/2006/relationships/image" Target="../media/image261.png"/><Relationship Id="rId78" Type="http://schemas.openxmlformats.org/officeDocument/2006/relationships/customXml" Target="../ink/ink237.xml"/><Relationship Id="rId99" Type="http://schemas.openxmlformats.org/officeDocument/2006/relationships/image" Target="../media/image1690.png"/><Relationship Id="rId101" Type="http://schemas.openxmlformats.org/officeDocument/2006/relationships/image" Target="../media/image1700.png"/><Relationship Id="rId122" Type="http://schemas.openxmlformats.org/officeDocument/2006/relationships/customXml" Target="../ink/ink259.xml"/><Relationship Id="rId143" Type="http://schemas.openxmlformats.org/officeDocument/2006/relationships/image" Target="../media/image191.png"/><Relationship Id="rId164" Type="http://schemas.openxmlformats.org/officeDocument/2006/relationships/customXml" Target="../ink/ink280.xml"/><Relationship Id="rId185" Type="http://schemas.openxmlformats.org/officeDocument/2006/relationships/image" Target="../media/image212.png"/><Relationship Id="rId9" Type="http://schemas.openxmlformats.org/officeDocument/2006/relationships/image" Target="../media/image1240.png"/><Relationship Id="rId210" Type="http://schemas.openxmlformats.org/officeDocument/2006/relationships/customXml" Target="../ink/ink303.xml"/><Relationship Id="rId26" Type="http://schemas.openxmlformats.org/officeDocument/2006/relationships/customXml" Target="../ink/ink211.xml"/><Relationship Id="rId231" Type="http://schemas.openxmlformats.org/officeDocument/2006/relationships/image" Target="../media/image235.png"/><Relationship Id="rId252" Type="http://schemas.openxmlformats.org/officeDocument/2006/relationships/customXml" Target="../ink/ink324.xml"/><Relationship Id="rId273" Type="http://schemas.openxmlformats.org/officeDocument/2006/relationships/image" Target="../media/image256.png"/><Relationship Id="rId294" Type="http://schemas.openxmlformats.org/officeDocument/2006/relationships/customXml" Target="../ink/ink345.xml"/><Relationship Id="rId308" Type="http://schemas.openxmlformats.org/officeDocument/2006/relationships/customXml" Target="../ink/ink352.xml"/><Relationship Id="rId47" Type="http://schemas.openxmlformats.org/officeDocument/2006/relationships/image" Target="../media/image1430.png"/><Relationship Id="rId68" Type="http://schemas.openxmlformats.org/officeDocument/2006/relationships/customXml" Target="../ink/ink232.xml"/><Relationship Id="rId89" Type="http://schemas.openxmlformats.org/officeDocument/2006/relationships/image" Target="../media/image1640.png"/><Relationship Id="rId112" Type="http://schemas.openxmlformats.org/officeDocument/2006/relationships/customXml" Target="../ink/ink254.xml"/><Relationship Id="rId133" Type="http://schemas.openxmlformats.org/officeDocument/2006/relationships/image" Target="../media/image186.png"/><Relationship Id="rId154" Type="http://schemas.openxmlformats.org/officeDocument/2006/relationships/customXml" Target="../ink/ink275.xml"/><Relationship Id="rId175" Type="http://schemas.openxmlformats.org/officeDocument/2006/relationships/image" Target="../media/image207.png"/><Relationship Id="rId196" Type="http://schemas.openxmlformats.org/officeDocument/2006/relationships/customXml" Target="../ink/ink296.xml"/><Relationship Id="rId200" Type="http://schemas.openxmlformats.org/officeDocument/2006/relationships/customXml" Target="../ink/ink298.xml"/><Relationship Id="rId16" Type="http://schemas.openxmlformats.org/officeDocument/2006/relationships/customXml" Target="../ink/ink206.xml"/><Relationship Id="rId221" Type="http://schemas.openxmlformats.org/officeDocument/2006/relationships/image" Target="../media/image230.png"/><Relationship Id="rId242" Type="http://schemas.openxmlformats.org/officeDocument/2006/relationships/customXml" Target="../ink/ink319.xml"/><Relationship Id="rId263" Type="http://schemas.openxmlformats.org/officeDocument/2006/relationships/image" Target="../media/image251.png"/><Relationship Id="rId284" Type="http://schemas.openxmlformats.org/officeDocument/2006/relationships/customXml" Target="../ink/ink340.xml"/><Relationship Id="rId37" Type="http://schemas.openxmlformats.org/officeDocument/2006/relationships/image" Target="../media/image1380.png"/><Relationship Id="rId58" Type="http://schemas.openxmlformats.org/officeDocument/2006/relationships/customXml" Target="../ink/ink227.xml"/><Relationship Id="rId79" Type="http://schemas.openxmlformats.org/officeDocument/2006/relationships/image" Target="../media/image1590.png"/><Relationship Id="rId102" Type="http://schemas.openxmlformats.org/officeDocument/2006/relationships/customXml" Target="../ink/ink249.xml"/><Relationship Id="rId123" Type="http://schemas.openxmlformats.org/officeDocument/2006/relationships/image" Target="../media/image181.png"/><Relationship Id="rId144" Type="http://schemas.openxmlformats.org/officeDocument/2006/relationships/customXml" Target="../ink/ink270.xml"/><Relationship Id="rId90" Type="http://schemas.openxmlformats.org/officeDocument/2006/relationships/customXml" Target="../ink/ink243.xml"/><Relationship Id="rId165" Type="http://schemas.openxmlformats.org/officeDocument/2006/relationships/image" Target="../media/image202.png"/><Relationship Id="rId186" Type="http://schemas.openxmlformats.org/officeDocument/2006/relationships/customXml" Target="../ink/ink291.xml"/><Relationship Id="rId211" Type="http://schemas.openxmlformats.org/officeDocument/2006/relationships/image" Target="../media/image225.png"/><Relationship Id="rId232" Type="http://schemas.openxmlformats.org/officeDocument/2006/relationships/customXml" Target="../ink/ink314.xml"/><Relationship Id="rId253" Type="http://schemas.openxmlformats.org/officeDocument/2006/relationships/image" Target="../media/image246.png"/><Relationship Id="rId274" Type="http://schemas.openxmlformats.org/officeDocument/2006/relationships/customXml" Target="../ink/ink335.xml"/><Relationship Id="rId295" Type="http://schemas.openxmlformats.org/officeDocument/2006/relationships/image" Target="../media/image267.png"/><Relationship Id="rId309" Type="http://schemas.openxmlformats.org/officeDocument/2006/relationships/image" Target="../media/image274.png"/><Relationship Id="rId27" Type="http://schemas.openxmlformats.org/officeDocument/2006/relationships/image" Target="../media/image1330.png"/><Relationship Id="rId48" Type="http://schemas.openxmlformats.org/officeDocument/2006/relationships/customXml" Target="../ink/ink222.xml"/><Relationship Id="rId69" Type="http://schemas.openxmlformats.org/officeDocument/2006/relationships/image" Target="../media/image1540.png"/><Relationship Id="rId113" Type="http://schemas.openxmlformats.org/officeDocument/2006/relationships/image" Target="../media/image1760.png"/><Relationship Id="rId134" Type="http://schemas.openxmlformats.org/officeDocument/2006/relationships/customXml" Target="../ink/ink265.xml"/><Relationship Id="rId80" Type="http://schemas.openxmlformats.org/officeDocument/2006/relationships/customXml" Target="../ink/ink238.xml"/><Relationship Id="rId155" Type="http://schemas.openxmlformats.org/officeDocument/2006/relationships/image" Target="../media/image197.png"/><Relationship Id="rId176" Type="http://schemas.openxmlformats.org/officeDocument/2006/relationships/customXml" Target="../ink/ink286.xml"/><Relationship Id="rId197" Type="http://schemas.openxmlformats.org/officeDocument/2006/relationships/image" Target="../media/image218.png"/><Relationship Id="rId201" Type="http://schemas.openxmlformats.org/officeDocument/2006/relationships/image" Target="../media/image220.png"/><Relationship Id="rId222" Type="http://schemas.openxmlformats.org/officeDocument/2006/relationships/customXml" Target="../ink/ink309.xml"/><Relationship Id="rId243" Type="http://schemas.openxmlformats.org/officeDocument/2006/relationships/image" Target="../media/image241.png"/><Relationship Id="rId264" Type="http://schemas.openxmlformats.org/officeDocument/2006/relationships/customXml" Target="../ink/ink330.xml"/><Relationship Id="rId285" Type="http://schemas.openxmlformats.org/officeDocument/2006/relationships/image" Target="../media/image262.png"/><Relationship Id="rId17" Type="http://schemas.openxmlformats.org/officeDocument/2006/relationships/image" Target="../media/image1280.png"/><Relationship Id="rId38" Type="http://schemas.openxmlformats.org/officeDocument/2006/relationships/customXml" Target="../ink/ink217.xml"/><Relationship Id="rId59" Type="http://schemas.openxmlformats.org/officeDocument/2006/relationships/image" Target="../media/image1490.png"/><Relationship Id="rId103" Type="http://schemas.openxmlformats.org/officeDocument/2006/relationships/image" Target="../media/image1710.png"/><Relationship Id="rId124" Type="http://schemas.openxmlformats.org/officeDocument/2006/relationships/customXml" Target="../ink/ink260.xml"/><Relationship Id="rId310" Type="http://schemas.openxmlformats.org/officeDocument/2006/relationships/customXml" Target="../ink/ink353.xml"/><Relationship Id="rId70" Type="http://schemas.openxmlformats.org/officeDocument/2006/relationships/customXml" Target="../ink/ink233.xml"/><Relationship Id="rId91" Type="http://schemas.openxmlformats.org/officeDocument/2006/relationships/image" Target="../media/image1650.png"/><Relationship Id="rId145" Type="http://schemas.openxmlformats.org/officeDocument/2006/relationships/image" Target="../media/image192.png"/><Relationship Id="rId166" Type="http://schemas.openxmlformats.org/officeDocument/2006/relationships/customXml" Target="../ink/ink281.xml"/><Relationship Id="rId187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304.xml"/><Relationship Id="rId233" Type="http://schemas.openxmlformats.org/officeDocument/2006/relationships/image" Target="../media/image236.png"/><Relationship Id="rId254" Type="http://schemas.openxmlformats.org/officeDocument/2006/relationships/customXml" Target="../ink/ink325.xml"/><Relationship Id="rId28" Type="http://schemas.openxmlformats.org/officeDocument/2006/relationships/customXml" Target="../ink/ink212.xml"/><Relationship Id="rId49" Type="http://schemas.openxmlformats.org/officeDocument/2006/relationships/image" Target="../media/image1440.png"/><Relationship Id="rId114" Type="http://schemas.openxmlformats.org/officeDocument/2006/relationships/customXml" Target="../ink/ink255.xml"/><Relationship Id="rId275" Type="http://schemas.openxmlformats.org/officeDocument/2006/relationships/image" Target="../media/image257.png"/><Relationship Id="rId296" Type="http://schemas.openxmlformats.org/officeDocument/2006/relationships/customXml" Target="../ink/ink346.xml"/><Relationship Id="rId300" Type="http://schemas.openxmlformats.org/officeDocument/2006/relationships/customXml" Target="../ink/ink348.xml"/><Relationship Id="rId60" Type="http://schemas.openxmlformats.org/officeDocument/2006/relationships/customXml" Target="../ink/ink228.xml"/><Relationship Id="rId81" Type="http://schemas.openxmlformats.org/officeDocument/2006/relationships/image" Target="../media/image1600.png"/><Relationship Id="rId135" Type="http://schemas.openxmlformats.org/officeDocument/2006/relationships/image" Target="../media/image187.png"/><Relationship Id="rId156" Type="http://schemas.openxmlformats.org/officeDocument/2006/relationships/customXml" Target="../ink/ink276.xml"/><Relationship Id="rId177" Type="http://schemas.openxmlformats.org/officeDocument/2006/relationships/image" Target="../media/image208.png"/><Relationship Id="rId198" Type="http://schemas.openxmlformats.org/officeDocument/2006/relationships/customXml" Target="../ink/ink297.xml"/><Relationship Id="rId202" Type="http://schemas.openxmlformats.org/officeDocument/2006/relationships/customXml" Target="../ink/ink299.xml"/><Relationship Id="rId223" Type="http://schemas.openxmlformats.org/officeDocument/2006/relationships/image" Target="../media/image231.png"/><Relationship Id="rId244" Type="http://schemas.openxmlformats.org/officeDocument/2006/relationships/customXml" Target="../ink/ink320.xml"/><Relationship Id="rId18" Type="http://schemas.openxmlformats.org/officeDocument/2006/relationships/customXml" Target="../ink/ink207.xml"/><Relationship Id="rId39" Type="http://schemas.openxmlformats.org/officeDocument/2006/relationships/image" Target="../media/image1390.png"/><Relationship Id="rId265" Type="http://schemas.openxmlformats.org/officeDocument/2006/relationships/image" Target="../media/image252.png"/><Relationship Id="rId286" Type="http://schemas.openxmlformats.org/officeDocument/2006/relationships/customXml" Target="../ink/ink341.xml"/><Relationship Id="rId50" Type="http://schemas.openxmlformats.org/officeDocument/2006/relationships/customXml" Target="../ink/ink223.xml"/><Relationship Id="rId104" Type="http://schemas.openxmlformats.org/officeDocument/2006/relationships/customXml" Target="../ink/ink250.xml"/><Relationship Id="rId125" Type="http://schemas.openxmlformats.org/officeDocument/2006/relationships/image" Target="../media/image182.png"/><Relationship Id="rId146" Type="http://schemas.openxmlformats.org/officeDocument/2006/relationships/customXml" Target="../ink/ink271.xml"/><Relationship Id="rId167" Type="http://schemas.openxmlformats.org/officeDocument/2006/relationships/image" Target="../media/image203.png"/><Relationship Id="rId188" Type="http://schemas.openxmlformats.org/officeDocument/2006/relationships/customXml" Target="../ink/ink292.xml"/><Relationship Id="rId311" Type="http://schemas.openxmlformats.org/officeDocument/2006/relationships/image" Target="../media/image275.png"/><Relationship Id="rId71" Type="http://schemas.openxmlformats.org/officeDocument/2006/relationships/image" Target="../media/image1550.png"/><Relationship Id="rId92" Type="http://schemas.openxmlformats.org/officeDocument/2006/relationships/customXml" Target="../ink/ink244.xml"/><Relationship Id="rId213" Type="http://schemas.openxmlformats.org/officeDocument/2006/relationships/image" Target="../media/image226.png"/><Relationship Id="rId234" Type="http://schemas.openxmlformats.org/officeDocument/2006/relationships/customXml" Target="../ink/ink315.xml"/><Relationship Id="rId2" Type="http://schemas.openxmlformats.org/officeDocument/2006/relationships/customXml" Target="../ink/ink199.xml"/><Relationship Id="rId29" Type="http://schemas.openxmlformats.org/officeDocument/2006/relationships/image" Target="../media/image1340.png"/><Relationship Id="rId255" Type="http://schemas.openxmlformats.org/officeDocument/2006/relationships/image" Target="../media/image247.png"/><Relationship Id="rId276" Type="http://schemas.openxmlformats.org/officeDocument/2006/relationships/customXml" Target="../ink/ink336.xml"/><Relationship Id="rId297" Type="http://schemas.openxmlformats.org/officeDocument/2006/relationships/image" Target="../media/image268.png"/><Relationship Id="rId40" Type="http://schemas.openxmlformats.org/officeDocument/2006/relationships/customXml" Target="../ink/ink218.xml"/><Relationship Id="rId115" Type="http://schemas.openxmlformats.org/officeDocument/2006/relationships/image" Target="../media/image1770.png"/><Relationship Id="rId136" Type="http://schemas.openxmlformats.org/officeDocument/2006/relationships/customXml" Target="../ink/ink266.xml"/><Relationship Id="rId157" Type="http://schemas.openxmlformats.org/officeDocument/2006/relationships/image" Target="../media/image198.png"/><Relationship Id="rId178" Type="http://schemas.openxmlformats.org/officeDocument/2006/relationships/customXml" Target="../ink/ink287.xml"/><Relationship Id="rId301" Type="http://schemas.openxmlformats.org/officeDocument/2006/relationships/image" Target="../media/image270.png"/><Relationship Id="rId61" Type="http://schemas.openxmlformats.org/officeDocument/2006/relationships/image" Target="../media/image1500.png"/><Relationship Id="rId82" Type="http://schemas.openxmlformats.org/officeDocument/2006/relationships/customXml" Target="../ink/ink239.xml"/><Relationship Id="rId199" Type="http://schemas.openxmlformats.org/officeDocument/2006/relationships/image" Target="../media/image219.png"/><Relationship Id="rId203" Type="http://schemas.openxmlformats.org/officeDocument/2006/relationships/image" Target="../media/image221.png"/><Relationship Id="rId19" Type="http://schemas.openxmlformats.org/officeDocument/2006/relationships/image" Target="../media/image1290.png"/><Relationship Id="rId224" Type="http://schemas.openxmlformats.org/officeDocument/2006/relationships/customXml" Target="../ink/ink310.xml"/><Relationship Id="rId245" Type="http://schemas.openxmlformats.org/officeDocument/2006/relationships/image" Target="../media/image242.png"/><Relationship Id="rId266" Type="http://schemas.openxmlformats.org/officeDocument/2006/relationships/customXml" Target="../ink/ink331.xml"/><Relationship Id="rId287" Type="http://schemas.openxmlformats.org/officeDocument/2006/relationships/image" Target="../media/image263.png"/><Relationship Id="rId30" Type="http://schemas.openxmlformats.org/officeDocument/2006/relationships/customXml" Target="../ink/ink213.xml"/><Relationship Id="rId105" Type="http://schemas.openxmlformats.org/officeDocument/2006/relationships/image" Target="../media/image1720.png"/><Relationship Id="rId126" Type="http://schemas.openxmlformats.org/officeDocument/2006/relationships/customXml" Target="../ink/ink261.xml"/><Relationship Id="rId147" Type="http://schemas.openxmlformats.org/officeDocument/2006/relationships/image" Target="../media/image193.png"/><Relationship Id="rId168" Type="http://schemas.openxmlformats.org/officeDocument/2006/relationships/customXml" Target="../ink/ink282.xml"/><Relationship Id="rId312" Type="http://schemas.openxmlformats.org/officeDocument/2006/relationships/hyperlink" Target="https://en.wikipedia.org/wiki/Conway%27s_Game_of_Life" TargetMode="External"/><Relationship Id="rId51" Type="http://schemas.openxmlformats.org/officeDocument/2006/relationships/image" Target="../media/image1450.png"/><Relationship Id="rId72" Type="http://schemas.openxmlformats.org/officeDocument/2006/relationships/customXml" Target="../ink/ink234.xml"/><Relationship Id="rId93" Type="http://schemas.openxmlformats.org/officeDocument/2006/relationships/image" Target="../media/image1660.png"/><Relationship Id="rId189" Type="http://schemas.openxmlformats.org/officeDocument/2006/relationships/image" Target="../media/image214.png"/><Relationship Id="rId3" Type="http://schemas.openxmlformats.org/officeDocument/2006/relationships/image" Target="../media/image1210.png"/><Relationship Id="rId214" Type="http://schemas.openxmlformats.org/officeDocument/2006/relationships/customXml" Target="../ink/ink305.xml"/><Relationship Id="rId235" Type="http://schemas.openxmlformats.org/officeDocument/2006/relationships/image" Target="../media/image237.png"/><Relationship Id="rId256" Type="http://schemas.openxmlformats.org/officeDocument/2006/relationships/customXml" Target="../ink/ink326.xml"/><Relationship Id="rId277" Type="http://schemas.openxmlformats.org/officeDocument/2006/relationships/image" Target="../media/image258.png"/><Relationship Id="rId298" Type="http://schemas.openxmlformats.org/officeDocument/2006/relationships/customXml" Target="../ink/ink347.xml"/><Relationship Id="rId116" Type="http://schemas.openxmlformats.org/officeDocument/2006/relationships/customXml" Target="../ink/ink256.xml"/><Relationship Id="rId137" Type="http://schemas.openxmlformats.org/officeDocument/2006/relationships/image" Target="../media/image188.png"/><Relationship Id="rId158" Type="http://schemas.openxmlformats.org/officeDocument/2006/relationships/customXml" Target="../ink/ink277.xml"/><Relationship Id="rId302" Type="http://schemas.openxmlformats.org/officeDocument/2006/relationships/customXml" Target="../ink/ink349.xml"/><Relationship Id="rId20" Type="http://schemas.openxmlformats.org/officeDocument/2006/relationships/customXml" Target="../ink/ink208.xml"/><Relationship Id="rId41" Type="http://schemas.openxmlformats.org/officeDocument/2006/relationships/image" Target="../media/image1400.png"/><Relationship Id="rId62" Type="http://schemas.openxmlformats.org/officeDocument/2006/relationships/customXml" Target="../ink/ink229.xml"/><Relationship Id="rId83" Type="http://schemas.openxmlformats.org/officeDocument/2006/relationships/image" Target="../media/image1610.png"/><Relationship Id="rId179" Type="http://schemas.openxmlformats.org/officeDocument/2006/relationships/image" Target="../media/image209.png"/><Relationship Id="rId190" Type="http://schemas.openxmlformats.org/officeDocument/2006/relationships/customXml" Target="../ink/ink293.xml"/><Relationship Id="rId204" Type="http://schemas.openxmlformats.org/officeDocument/2006/relationships/customXml" Target="../ink/ink300.xml"/><Relationship Id="rId225" Type="http://schemas.openxmlformats.org/officeDocument/2006/relationships/image" Target="../media/image232.png"/><Relationship Id="rId246" Type="http://schemas.openxmlformats.org/officeDocument/2006/relationships/customXml" Target="../ink/ink321.xml"/><Relationship Id="rId267" Type="http://schemas.openxmlformats.org/officeDocument/2006/relationships/image" Target="../media/image253.png"/><Relationship Id="rId288" Type="http://schemas.openxmlformats.org/officeDocument/2006/relationships/customXml" Target="../ink/ink342.xml"/><Relationship Id="rId106" Type="http://schemas.openxmlformats.org/officeDocument/2006/relationships/customXml" Target="../ink/ink251.xml"/><Relationship Id="rId127" Type="http://schemas.openxmlformats.org/officeDocument/2006/relationships/image" Target="../media/image183.png"/><Relationship Id="rId10" Type="http://schemas.openxmlformats.org/officeDocument/2006/relationships/customXml" Target="../ink/ink203.xml"/><Relationship Id="rId31" Type="http://schemas.openxmlformats.org/officeDocument/2006/relationships/image" Target="../media/image1350.png"/><Relationship Id="rId52" Type="http://schemas.openxmlformats.org/officeDocument/2006/relationships/customXml" Target="../ink/ink224.xml"/><Relationship Id="rId73" Type="http://schemas.openxmlformats.org/officeDocument/2006/relationships/image" Target="../media/image1560.png"/><Relationship Id="rId94" Type="http://schemas.openxmlformats.org/officeDocument/2006/relationships/customXml" Target="../ink/ink245.xml"/><Relationship Id="rId148" Type="http://schemas.openxmlformats.org/officeDocument/2006/relationships/customXml" Target="../ink/ink272.xml"/><Relationship Id="rId169" Type="http://schemas.openxmlformats.org/officeDocument/2006/relationships/image" Target="../media/image204.png"/><Relationship Id="rId4" Type="http://schemas.openxmlformats.org/officeDocument/2006/relationships/customXml" Target="../ink/ink200.xml"/><Relationship Id="rId180" Type="http://schemas.openxmlformats.org/officeDocument/2006/relationships/customXml" Target="../ink/ink288.xml"/><Relationship Id="rId215" Type="http://schemas.openxmlformats.org/officeDocument/2006/relationships/image" Target="../media/image227.png"/><Relationship Id="rId236" Type="http://schemas.openxmlformats.org/officeDocument/2006/relationships/customXml" Target="../ink/ink316.xml"/><Relationship Id="rId257" Type="http://schemas.openxmlformats.org/officeDocument/2006/relationships/image" Target="../media/image248.png"/><Relationship Id="rId278" Type="http://schemas.openxmlformats.org/officeDocument/2006/relationships/customXml" Target="../ink/ink337.xml"/><Relationship Id="rId303" Type="http://schemas.openxmlformats.org/officeDocument/2006/relationships/image" Target="../media/image271.png"/><Relationship Id="rId42" Type="http://schemas.openxmlformats.org/officeDocument/2006/relationships/customXml" Target="../ink/ink219.xml"/><Relationship Id="rId84" Type="http://schemas.openxmlformats.org/officeDocument/2006/relationships/customXml" Target="../ink/ink240.xml"/><Relationship Id="rId138" Type="http://schemas.openxmlformats.org/officeDocument/2006/relationships/customXml" Target="../ink/ink267.xml"/><Relationship Id="rId191" Type="http://schemas.openxmlformats.org/officeDocument/2006/relationships/image" Target="../media/image215.png"/><Relationship Id="rId205" Type="http://schemas.openxmlformats.org/officeDocument/2006/relationships/image" Target="../media/image222.png"/><Relationship Id="rId247" Type="http://schemas.openxmlformats.org/officeDocument/2006/relationships/image" Target="../media/image243.png"/><Relationship Id="rId107" Type="http://schemas.openxmlformats.org/officeDocument/2006/relationships/image" Target="../media/image1730.png"/><Relationship Id="rId289" Type="http://schemas.openxmlformats.org/officeDocument/2006/relationships/image" Target="../media/image264.png"/><Relationship Id="rId11" Type="http://schemas.openxmlformats.org/officeDocument/2006/relationships/image" Target="../media/image1250.png"/><Relationship Id="rId53" Type="http://schemas.openxmlformats.org/officeDocument/2006/relationships/image" Target="../media/image1460.png"/><Relationship Id="rId149" Type="http://schemas.openxmlformats.org/officeDocument/2006/relationships/image" Target="../media/image194.png"/><Relationship Id="rId95" Type="http://schemas.openxmlformats.org/officeDocument/2006/relationships/image" Target="../media/image1670.png"/><Relationship Id="rId160" Type="http://schemas.openxmlformats.org/officeDocument/2006/relationships/customXml" Target="../ink/ink278.xml"/><Relationship Id="rId216" Type="http://schemas.openxmlformats.org/officeDocument/2006/relationships/customXml" Target="../ink/ink306.xml"/><Relationship Id="rId258" Type="http://schemas.openxmlformats.org/officeDocument/2006/relationships/customXml" Target="../ink/ink327.xml"/><Relationship Id="rId22" Type="http://schemas.openxmlformats.org/officeDocument/2006/relationships/customXml" Target="../ink/ink209.xml"/><Relationship Id="rId64" Type="http://schemas.openxmlformats.org/officeDocument/2006/relationships/customXml" Target="../ink/ink230.xml"/><Relationship Id="rId118" Type="http://schemas.openxmlformats.org/officeDocument/2006/relationships/customXml" Target="../ink/ink257.xml"/><Relationship Id="rId171" Type="http://schemas.openxmlformats.org/officeDocument/2006/relationships/image" Target="../media/image205.png"/><Relationship Id="rId227" Type="http://schemas.openxmlformats.org/officeDocument/2006/relationships/image" Target="../media/image233.png"/><Relationship Id="rId269" Type="http://schemas.openxmlformats.org/officeDocument/2006/relationships/image" Target="../media/image254.png"/><Relationship Id="rId33" Type="http://schemas.openxmlformats.org/officeDocument/2006/relationships/image" Target="../media/image1360.png"/><Relationship Id="rId129" Type="http://schemas.openxmlformats.org/officeDocument/2006/relationships/image" Target="../media/image184.png"/><Relationship Id="rId280" Type="http://schemas.openxmlformats.org/officeDocument/2006/relationships/customXml" Target="../ink/ink338.xml"/><Relationship Id="rId75" Type="http://schemas.openxmlformats.org/officeDocument/2006/relationships/image" Target="../media/image1570.png"/><Relationship Id="rId140" Type="http://schemas.openxmlformats.org/officeDocument/2006/relationships/customXml" Target="../ink/ink268.xml"/><Relationship Id="rId182" Type="http://schemas.openxmlformats.org/officeDocument/2006/relationships/customXml" Target="../ink/ink289.xml"/><Relationship Id="rId6" Type="http://schemas.openxmlformats.org/officeDocument/2006/relationships/customXml" Target="../ink/ink201.xml"/><Relationship Id="rId238" Type="http://schemas.openxmlformats.org/officeDocument/2006/relationships/customXml" Target="../ink/ink317.xml"/><Relationship Id="rId291" Type="http://schemas.openxmlformats.org/officeDocument/2006/relationships/image" Target="../media/image265.png"/><Relationship Id="rId305" Type="http://schemas.openxmlformats.org/officeDocument/2006/relationships/image" Target="../media/image2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KUr_WKNJzE?feature=oembed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66.xml"/><Relationship Id="rId21" Type="http://schemas.openxmlformats.org/officeDocument/2006/relationships/image" Target="../media/image285.png"/><Relationship Id="rId42" Type="http://schemas.openxmlformats.org/officeDocument/2006/relationships/customXml" Target="../ink/ink374.xml"/><Relationship Id="rId47" Type="http://schemas.openxmlformats.org/officeDocument/2006/relationships/image" Target="../media/image298.png"/><Relationship Id="rId63" Type="http://schemas.openxmlformats.org/officeDocument/2006/relationships/image" Target="../media/image306.png"/><Relationship Id="rId68" Type="http://schemas.openxmlformats.org/officeDocument/2006/relationships/customXml" Target="../ink/ink387.xml"/><Relationship Id="rId84" Type="http://schemas.openxmlformats.org/officeDocument/2006/relationships/customXml" Target="../ink/ink395.xml"/><Relationship Id="rId89" Type="http://schemas.openxmlformats.org/officeDocument/2006/relationships/image" Target="../media/image319.png"/><Relationship Id="rId16" Type="http://schemas.openxmlformats.org/officeDocument/2006/relationships/customXml" Target="../ink/ink361.xml"/><Relationship Id="rId11" Type="http://schemas.openxmlformats.org/officeDocument/2006/relationships/image" Target="../media/image280.png"/><Relationship Id="rId32" Type="http://schemas.openxmlformats.org/officeDocument/2006/relationships/customXml" Target="../ink/ink369.xml"/><Relationship Id="rId37" Type="http://schemas.openxmlformats.org/officeDocument/2006/relationships/image" Target="../media/image293.png"/><Relationship Id="rId53" Type="http://schemas.openxmlformats.org/officeDocument/2006/relationships/image" Target="../media/image301.png"/><Relationship Id="rId58" Type="http://schemas.openxmlformats.org/officeDocument/2006/relationships/customXml" Target="../ink/ink382.xml"/><Relationship Id="rId74" Type="http://schemas.openxmlformats.org/officeDocument/2006/relationships/customXml" Target="../ink/ink390.xml"/><Relationship Id="rId79" Type="http://schemas.openxmlformats.org/officeDocument/2006/relationships/image" Target="../media/image314.png"/><Relationship Id="rId5" Type="http://schemas.openxmlformats.org/officeDocument/2006/relationships/image" Target="../media/image277.png"/><Relationship Id="rId90" Type="http://schemas.openxmlformats.org/officeDocument/2006/relationships/customXml" Target="../ink/ink398.xml"/><Relationship Id="rId95" Type="http://schemas.openxmlformats.org/officeDocument/2006/relationships/image" Target="../media/image322.png"/><Relationship Id="rId22" Type="http://schemas.openxmlformats.org/officeDocument/2006/relationships/customXml" Target="../ink/ink364.xml"/><Relationship Id="rId27" Type="http://schemas.openxmlformats.org/officeDocument/2006/relationships/image" Target="../media/image288.png"/><Relationship Id="rId43" Type="http://schemas.openxmlformats.org/officeDocument/2006/relationships/image" Target="../media/image296.png"/><Relationship Id="rId48" Type="http://schemas.openxmlformats.org/officeDocument/2006/relationships/customXml" Target="../ink/ink377.xml"/><Relationship Id="rId64" Type="http://schemas.openxmlformats.org/officeDocument/2006/relationships/customXml" Target="../ink/ink385.xml"/><Relationship Id="rId69" Type="http://schemas.openxmlformats.org/officeDocument/2006/relationships/image" Target="../media/image309.png"/><Relationship Id="rId8" Type="http://schemas.openxmlformats.org/officeDocument/2006/relationships/customXml" Target="../ink/ink357.xml"/><Relationship Id="rId51" Type="http://schemas.openxmlformats.org/officeDocument/2006/relationships/image" Target="../media/image300.png"/><Relationship Id="rId72" Type="http://schemas.openxmlformats.org/officeDocument/2006/relationships/customXml" Target="../ink/ink389.xml"/><Relationship Id="rId80" Type="http://schemas.openxmlformats.org/officeDocument/2006/relationships/customXml" Target="../ink/ink393.xml"/><Relationship Id="rId85" Type="http://schemas.openxmlformats.org/officeDocument/2006/relationships/image" Target="../media/image317.png"/><Relationship Id="rId93" Type="http://schemas.openxmlformats.org/officeDocument/2006/relationships/image" Target="../media/image321.png"/><Relationship Id="rId3" Type="http://schemas.openxmlformats.org/officeDocument/2006/relationships/image" Target="../media/image276.png"/><Relationship Id="rId12" Type="http://schemas.openxmlformats.org/officeDocument/2006/relationships/customXml" Target="../ink/ink359.xml"/><Relationship Id="rId17" Type="http://schemas.openxmlformats.org/officeDocument/2006/relationships/image" Target="../media/image283.png"/><Relationship Id="rId25" Type="http://schemas.openxmlformats.org/officeDocument/2006/relationships/image" Target="../media/image287.png"/><Relationship Id="rId33" Type="http://schemas.openxmlformats.org/officeDocument/2006/relationships/image" Target="../media/image291.png"/><Relationship Id="rId38" Type="http://schemas.openxmlformats.org/officeDocument/2006/relationships/customXml" Target="../ink/ink372.xml"/><Relationship Id="rId46" Type="http://schemas.openxmlformats.org/officeDocument/2006/relationships/customXml" Target="../ink/ink376.xml"/><Relationship Id="rId59" Type="http://schemas.openxmlformats.org/officeDocument/2006/relationships/image" Target="../media/image304.png"/><Relationship Id="rId67" Type="http://schemas.openxmlformats.org/officeDocument/2006/relationships/image" Target="../media/image308.png"/><Relationship Id="rId20" Type="http://schemas.openxmlformats.org/officeDocument/2006/relationships/customXml" Target="../ink/ink363.xml"/><Relationship Id="rId41" Type="http://schemas.openxmlformats.org/officeDocument/2006/relationships/image" Target="../media/image295.png"/><Relationship Id="rId54" Type="http://schemas.openxmlformats.org/officeDocument/2006/relationships/customXml" Target="../ink/ink380.xml"/><Relationship Id="rId62" Type="http://schemas.openxmlformats.org/officeDocument/2006/relationships/customXml" Target="../ink/ink384.xml"/><Relationship Id="rId70" Type="http://schemas.openxmlformats.org/officeDocument/2006/relationships/customXml" Target="../ink/ink388.xml"/><Relationship Id="rId75" Type="http://schemas.openxmlformats.org/officeDocument/2006/relationships/image" Target="../media/image312.png"/><Relationship Id="rId83" Type="http://schemas.openxmlformats.org/officeDocument/2006/relationships/image" Target="../media/image316.png"/><Relationship Id="rId88" Type="http://schemas.openxmlformats.org/officeDocument/2006/relationships/customXml" Target="../ink/ink397.xml"/><Relationship Id="rId91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56.xml"/><Relationship Id="rId15" Type="http://schemas.openxmlformats.org/officeDocument/2006/relationships/image" Target="../media/image282.png"/><Relationship Id="rId23" Type="http://schemas.openxmlformats.org/officeDocument/2006/relationships/image" Target="../media/image286.png"/><Relationship Id="rId28" Type="http://schemas.openxmlformats.org/officeDocument/2006/relationships/customXml" Target="../ink/ink367.xml"/><Relationship Id="rId36" Type="http://schemas.openxmlformats.org/officeDocument/2006/relationships/customXml" Target="../ink/ink371.xml"/><Relationship Id="rId49" Type="http://schemas.openxmlformats.org/officeDocument/2006/relationships/image" Target="../media/image299.png"/><Relationship Id="rId57" Type="http://schemas.openxmlformats.org/officeDocument/2006/relationships/image" Target="../media/image303.png"/><Relationship Id="rId10" Type="http://schemas.openxmlformats.org/officeDocument/2006/relationships/customXml" Target="../ink/ink358.xml"/><Relationship Id="rId31" Type="http://schemas.openxmlformats.org/officeDocument/2006/relationships/image" Target="../media/image290.png"/><Relationship Id="rId44" Type="http://schemas.openxmlformats.org/officeDocument/2006/relationships/customXml" Target="../ink/ink375.xml"/><Relationship Id="rId52" Type="http://schemas.openxmlformats.org/officeDocument/2006/relationships/customXml" Target="../ink/ink379.xml"/><Relationship Id="rId60" Type="http://schemas.openxmlformats.org/officeDocument/2006/relationships/customXml" Target="../ink/ink383.xml"/><Relationship Id="rId65" Type="http://schemas.openxmlformats.org/officeDocument/2006/relationships/image" Target="../media/image307.png"/><Relationship Id="rId73" Type="http://schemas.openxmlformats.org/officeDocument/2006/relationships/image" Target="../media/image311.png"/><Relationship Id="rId78" Type="http://schemas.openxmlformats.org/officeDocument/2006/relationships/customXml" Target="../ink/ink392.xml"/><Relationship Id="rId81" Type="http://schemas.openxmlformats.org/officeDocument/2006/relationships/image" Target="../media/image315.png"/><Relationship Id="rId86" Type="http://schemas.openxmlformats.org/officeDocument/2006/relationships/customXml" Target="../ink/ink396.xml"/><Relationship Id="rId94" Type="http://schemas.openxmlformats.org/officeDocument/2006/relationships/customXml" Target="../ink/ink400.xml"/><Relationship Id="rId4" Type="http://schemas.openxmlformats.org/officeDocument/2006/relationships/customXml" Target="../ink/ink355.xml"/><Relationship Id="rId9" Type="http://schemas.openxmlformats.org/officeDocument/2006/relationships/image" Target="../media/image279.png"/><Relationship Id="rId13" Type="http://schemas.openxmlformats.org/officeDocument/2006/relationships/image" Target="../media/image281.png"/><Relationship Id="rId18" Type="http://schemas.openxmlformats.org/officeDocument/2006/relationships/customXml" Target="../ink/ink362.xml"/><Relationship Id="rId39" Type="http://schemas.openxmlformats.org/officeDocument/2006/relationships/image" Target="../media/image294.png"/><Relationship Id="rId34" Type="http://schemas.openxmlformats.org/officeDocument/2006/relationships/customXml" Target="../ink/ink370.xml"/><Relationship Id="rId50" Type="http://schemas.openxmlformats.org/officeDocument/2006/relationships/customXml" Target="../ink/ink378.xml"/><Relationship Id="rId55" Type="http://schemas.openxmlformats.org/officeDocument/2006/relationships/image" Target="../media/image302.png"/><Relationship Id="rId76" Type="http://schemas.openxmlformats.org/officeDocument/2006/relationships/customXml" Target="../ink/ink391.xml"/><Relationship Id="rId7" Type="http://schemas.openxmlformats.org/officeDocument/2006/relationships/image" Target="../media/image278.png"/><Relationship Id="rId71" Type="http://schemas.openxmlformats.org/officeDocument/2006/relationships/image" Target="../media/image310.png"/><Relationship Id="rId92" Type="http://schemas.openxmlformats.org/officeDocument/2006/relationships/customXml" Target="../ink/ink399.xml"/><Relationship Id="rId2" Type="http://schemas.openxmlformats.org/officeDocument/2006/relationships/customXml" Target="../ink/ink354.xml"/><Relationship Id="rId29" Type="http://schemas.openxmlformats.org/officeDocument/2006/relationships/image" Target="../media/image289.png"/><Relationship Id="rId24" Type="http://schemas.openxmlformats.org/officeDocument/2006/relationships/customXml" Target="../ink/ink365.xml"/><Relationship Id="rId40" Type="http://schemas.openxmlformats.org/officeDocument/2006/relationships/customXml" Target="../ink/ink373.xml"/><Relationship Id="rId45" Type="http://schemas.openxmlformats.org/officeDocument/2006/relationships/image" Target="../media/image297.png"/><Relationship Id="rId66" Type="http://schemas.openxmlformats.org/officeDocument/2006/relationships/customXml" Target="../ink/ink386.xml"/><Relationship Id="rId87" Type="http://schemas.openxmlformats.org/officeDocument/2006/relationships/image" Target="../media/image318.png"/><Relationship Id="rId61" Type="http://schemas.openxmlformats.org/officeDocument/2006/relationships/image" Target="../media/image305.png"/><Relationship Id="rId82" Type="http://schemas.openxmlformats.org/officeDocument/2006/relationships/customXml" Target="../ink/ink394.xml"/><Relationship Id="rId19" Type="http://schemas.openxmlformats.org/officeDocument/2006/relationships/image" Target="../media/image284.png"/><Relationship Id="rId14" Type="http://schemas.openxmlformats.org/officeDocument/2006/relationships/customXml" Target="../ink/ink360.xml"/><Relationship Id="rId30" Type="http://schemas.openxmlformats.org/officeDocument/2006/relationships/customXml" Target="../ink/ink368.xml"/><Relationship Id="rId35" Type="http://schemas.openxmlformats.org/officeDocument/2006/relationships/image" Target="../media/image292.png"/><Relationship Id="rId56" Type="http://schemas.openxmlformats.org/officeDocument/2006/relationships/customXml" Target="../ink/ink381.xml"/><Relationship Id="rId77" Type="http://schemas.openxmlformats.org/officeDocument/2006/relationships/image" Target="../media/image3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8.png"/><Relationship Id="rId18" Type="http://schemas.openxmlformats.org/officeDocument/2006/relationships/customXml" Target="../ink/ink409.xml"/><Relationship Id="rId26" Type="http://schemas.openxmlformats.org/officeDocument/2006/relationships/customXml" Target="../ink/ink413.xml"/><Relationship Id="rId39" Type="http://schemas.openxmlformats.org/officeDocument/2006/relationships/image" Target="../media/image341.png"/><Relationship Id="rId21" Type="http://schemas.openxmlformats.org/officeDocument/2006/relationships/image" Target="../media/image332.png"/><Relationship Id="rId34" Type="http://schemas.openxmlformats.org/officeDocument/2006/relationships/customXml" Target="../ink/ink417.xml"/><Relationship Id="rId42" Type="http://schemas.openxmlformats.org/officeDocument/2006/relationships/customXml" Target="../ink/ink421.xml"/><Relationship Id="rId7" Type="http://schemas.openxmlformats.org/officeDocument/2006/relationships/image" Target="../media/image325.png"/><Relationship Id="rId2" Type="http://schemas.openxmlformats.org/officeDocument/2006/relationships/customXml" Target="../ink/ink401.xml"/><Relationship Id="rId16" Type="http://schemas.openxmlformats.org/officeDocument/2006/relationships/customXml" Target="../ink/ink408.xml"/><Relationship Id="rId20" Type="http://schemas.openxmlformats.org/officeDocument/2006/relationships/customXml" Target="../ink/ink410.xml"/><Relationship Id="rId29" Type="http://schemas.openxmlformats.org/officeDocument/2006/relationships/image" Target="../media/image336.png"/><Relationship Id="rId41" Type="http://schemas.openxmlformats.org/officeDocument/2006/relationships/image" Target="../media/image34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03.xml"/><Relationship Id="rId11" Type="http://schemas.openxmlformats.org/officeDocument/2006/relationships/image" Target="../media/image327.png"/><Relationship Id="rId24" Type="http://schemas.openxmlformats.org/officeDocument/2006/relationships/customXml" Target="../ink/ink412.xml"/><Relationship Id="rId32" Type="http://schemas.openxmlformats.org/officeDocument/2006/relationships/customXml" Target="../ink/ink416.xml"/><Relationship Id="rId37" Type="http://schemas.openxmlformats.org/officeDocument/2006/relationships/image" Target="../media/image340.png"/><Relationship Id="rId40" Type="http://schemas.openxmlformats.org/officeDocument/2006/relationships/customXml" Target="../ink/ink420.xml"/><Relationship Id="rId5" Type="http://schemas.openxmlformats.org/officeDocument/2006/relationships/image" Target="../media/image324.png"/><Relationship Id="rId15" Type="http://schemas.openxmlformats.org/officeDocument/2006/relationships/image" Target="../media/image329.png"/><Relationship Id="rId23" Type="http://schemas.openxmlformats.org/officeDocument/2006/relationships/image" Target="../media/image333.png"/><Relationship Id="rId28" Type="http://schemas.openxmlformats.org/officeDocument/2006/relationships/customXml" Target="../ink/ink414.xml"/><Relationship Id="rId36" Type="http://schemas.openxmlformats.org/officeDocument/2006/relationships/customXml" Target="../ink/ink418.xml"/><Relationship Id="rId10" Type="http://schemas.openxmlformats.org/officeDocument/2006/relationships/customXml" Target="../ink/ink405.xml"/><Relationship Id="rId19" Type="http://schemas.openxmlformats.org/officeDocument/2006/relationships/image" Target="../media/image331.png"/><Relationship Id="rId31" Type="http://schemas.openxmlformats.org/officeDocument/2006/relationships/image" Target="../media/image337.png"/><Relationship Id="rId4" Type="http://schemas.openxmlformats.org/officeDocument/2006/relationships/customXml" Target="../ink/ink402.xml"/><Relationship Id="rId9" Type="http://schemas.openxmlformats.org/officeDocument/2006/relationships/image" Target="../media/image326.png"/><Relationship Id="rId14" Type="http://schemas.openxmlformats.org/officeDocument/2006/relationships/customXml" Target="../ink/ink407.xml"/><Relationship Id="rId22" Type="http://schemas.openxmlformats.org/officeDocument/2006/relationships/customXml" Target="../ink/ink411.xml"/><Relationship Id="rId27" Type="http://schemas.openxmlformats.org/officeDocument/2006/relationships/image" Target="../media/image335.png"/><Relationship Id="rId30" Type="http://schemas.openxmlformats.org/officeDocument/2006/relationships/customXml" Target="../ink/ink415.xml"/><Relationship Id="rId35" Type="http://schemas.openxmlformats.org/officeDocument/2006/relationships/image" Target="../media/image339.png"/><Relationship Id="rId43" Type="http://schemas.openxmlformats.org/officeDocument/2006/relationships/image" Target="../media/image343.png"/><Relationship Id="rId8" Type="http://schemas.openxmlformats.org/officeDocument/2006/relationships/customXml" Target="../ink/ink404.xml"/><Relationship Id="rId3" Type="http://schemas.openxmlformats.org/officeDocument/2006/relationships/image" Target="../media/image323.png"/><Relationship Id="rId12" Type="http://schemas.openxmlformats.org/officeDocument/2006/relationships/customXml" Target="../ink/ink406.xml"/><Relationship Id="rId17" Type="http://schemas.openxmlformats.org/officeDocument/2006/relationships/image" Target="../media/image330.png"/><Relationship Id="rId25" Type="http://schemas.openxmlformats.org/officeDocument/2006/relationships/image" Target="../media/image334.png"/><Relationship Id="rId33" Type="http://schemas.openxmlformats.org/officeDocument/2006/relationships/image" Target="../media/image338.png"/><Relationship Id="rId38" Type="http://schemas.openxmlformats.org/officeDocument/2006/relationships/customXml" Target="../ink/ink4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dip6YEjvGE?feature=oemb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png"/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i4TOP9a2mg?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RGPZl7NcKI?feature=oembed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slackermanz.com/understanding-multiple-neighborhood-cellular-automata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4.png"/><Relationship Id="rId18" Type="http://schemas.openxmlformats.org/officeDocument/2006/relationships/customXml" Target="../ink/ink430.xml"/><Relationship Id="rId26" Type="http://schemas.openxmlformats.org/officeDocument/2006/relationships/customXml" Target="../ink/ink434.xml"/><Relationship Id="rId39" Type="http://schemas.openxmlformats.org/officeDocument/2006/relationships/image" Target="../media/image367.png"/><Relationship Id="rId21" Type="http://schemas.openxmlformats.org/officeDocument/2006/relationships/image" Target="../media/image358.png"/><Relationship Id="rId34" Type="http://schemas.openxmlformats.org/officeDocument/2006/relationships/customXml" Target="../ink/ink438.xml"/><Relationship Id="rId42" Type="http://schemas.openxmlformats.org/officeDocument/2006/relationships/customXml" Target="../ink/ink442.xml"/><Relationship Id="rId47" Type="http://schemas.openxmlformats.org/officeDocument/2006/relationships/image" Target="../media/image371.png"/><Relationship Id="rId50" Type="http://schemas.openxmlformats.org/officeDocument/2006/relationships/customXml" Target="../ink/ink446.xml"/><Relationship Id="rId55" Type="http://schemas.openxmlformats.org/officeDocument/2006/relationships/image" Target="../media/image375.png"/><Relationship Id="rId7" Type="http://schemas.openxmlformats.org/officeDocument/2006/relationships/image" Target="../media/image351.png"/><Relationship Id="rId2" Type="http://schemas.openxmlformats.org/officeDocument/2006/relationships/customXml" Target="../ink/ink422.xml"/><Relationship Id="rId16" Type="http://schemas.openxmlformats.org/officeDocument/2006/relationships/customXml" Target="../ink/ink429.xml"/><Relationship Id="rId29" Type="http://schemas.openxmlformats.org/officeDocument/2006/relationships/image" Target="../media/image362.png"/><Relationship Id="rId11" Type="http://schemas.openxmlformats.org/officeDocument/2006/relationships/image" Target="../media/image353.png"/><Relationship Id="rId24" Type="http://schemas.openxmlformats.org/officeDocument/2006/relationships/customXml" Target="../ink/ink433.xml"/><Relationship Id="rId32" Type="http://schemas.openxmlformats.org/officeDocument/2006/relationships/customXml" Target="../ink/ink437.xml"/><Relationship Id="rId37" Type="http://schemas.openxmlformats.org/officeDocument/2006/relationships/image" Target="../media/image366.png"/><Relationship Id="rId40" Type="http://schemas.openxmlformats.org/officeDocument/2006/relationships/customXml" Target="../ink/ink441.xml"/><Relationship Id="rId45" Type="http://schemas.openxmlformats.org/officeDocument/2006/relationships/image" Target="../media/image370.png"/><Relationship Id="rId53" Type="http://schemas.openxmlformats.org/officeDocument/2006/relationships/image" Target="../media/image374.png"/><Relationship Id="rId5" Type="http://schemas.openxmlformats.org/officeDocument/2006/relationships/image" Target="../media/image350.png"/><Relationship Id="rId10" Type="http://schemas.openxmlformats.org/officeDocument/2006/relationships/customXml" Target="../ink/ink426.xml"/><Relationship Id="rId19" Type="http://schemas.openxmlformats.org/officeDocument/2006/relationships/image" Target="../media/image357.png"/><Relationship Id="rId31" Type="http://schemas.openxmlformats.org/officeDocument/2006/relationships/image" Target="../media/image363.png"/><Relationship Id="rId44" Type="http://schemas.openxmlformats.org/officeDocument/2006/relationships/customXml" Target="../ink/ink443.xml"/><Relationship Id="rId52" Type="http://schemas.openxmlformats.org/officeDocument/2006/relationships/customXml" Target="../ink/ink447.xml"/><Relationship Id="rId4" Type="http://schemas.openxmlformats.org/officeDocument/2006/relationships/customXml" Target="../ink/ink423.xml"/><Relationship Id="rId9" Type="http://schemas.openxmlformats.org/officeDocument/2006/relationships/image" Target="../media/image352.png"/><Relationship Id="rId14" Type="http://schemas.openxmlformats.org/officeDocument/2006/relationships/customXml" Target="../ink/ink428.xml"/><Relationship Id="rId22" Type="http://schemas.openxmlformats.org/officeDocument/2006/relationships/customXml" Target="../ink/ink432.xml"/><Relationship Id="rId27" Type="http://schemas.openxmlformats.org/officeDocument/2006/relationships/image" Target="../media/image361.png"/><Relationship Id="rId30" Type="http://schemas.openxmlformats.org/officeDocument/2006/relationships/customXml" Target="../ink/ink436.xml"/><Relationship Id="rId35" Type="http://schemas.openxmlformats.org/officeDocument/2006/relationships/image" Target="../media/image365.png"/><Relationship Id="rId43" Type="http://schemas.openxmlformats.org/officeDocument/2006/relationships/image" Target="../media/image369.png"/><Relationship Id="rId48" Type="http://schemas.openxmlformats.org/officeDocument/2006/relationships/customXml" Target="../ink/ink445.xml"/><Relationship Id="rId8" Type="http://schemas.openxmlformats.org/officeDocument/2006/relationships/customXml" Target="../ink/ink425.xml"/><Relationship Id="rId51" Type="http://schemas.openxmlformats.org/officeDocument/2006/relationships/image" Target="../media/image373.png"/><Relationship Id="rId3" Type="http://schemas.openxmlformats.org/officeDocument/2006/relationships/image" Target="../media/image349.png"/><Relationship Id="rId12" Type="http://schemas.openxmlformats.org/officeDocument/2006/relationships/customXml" Target="../ink/ink427.xml"/><Relationship Id="rId17" Type="http://schemas.openxmlformats.org/officeDocument/2006/relationships/image" Target="../media/image356.png"/><Relationship Id="rId25" Type="http://schemas.openxmlformats.org/officeDocument/2006/relationships/image" Target="../media/image360.png"/><Relationship Id="rId33" Type="http://schemas.openxmlformats.org/officeDocument/2006/relationships/image" Target="../media/image364.png"/><Relationship Id="rId38" Type="http://schemas.openxmlformats.org/officeDocument/2006/relationships/customXml" Target="../ink/ink440.xml"/><Relationship Id="rId46" Type="http://schemas.openxmlformats.org/officeDocument/2006/relationships/customXml" Target="../ink/ink444.xml"/><Relationship Id="rId20" Type="http://schemas.openxmlformats.org/officeDocument/2006/relationships/customXml" Target="../ink/ink431.xml"/><Relationship Id="rId41" Type="http://schemas.openxmlformats.org/officeDocument/2006/relationships/image" Target="../media/image368.png"/><Relationship Id="rId54" Type="http://schemas.openxmlformats.org/officeDocument/2006/relationships/customXml" Target="../ink/ink44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24.xml"/><Relationship Id="rId15" Type="http://schemas.openxmlformats.org/officeDocument/2006/relationships/image" Target="../media/image355.png"/><Relationship Id="rId23" Type="http://schemas.openxmlformats.org/officeDocument/2006/relationships/image" Target="../media/image359.png"/><Relationship Id="rId28" Type="http://schemas.openxmlformats.org/officeDocument/2006/relationships/customXml" Target="../ink/ink435.xml"/><Relationship Id="rId36" Type="http://schemas.openxmlformats.org/officeDocument/2006/relationships/customXml" Target="../ink/ink439.xml"/><Relationship Id="rId49" Type="http://schemas.openxmlformats.org/officeDocument/2006/relationships/image" Target="../media/image372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1.png"/><Relationship Id="rId18" Type="http://schemas.openxmlformats.org/officeDocument/2006/relationships/customXml" Target="../ink/ink457.xml"/><Relationship Id="rId26" Type="http://schemas.openxmlformats.org/officeDocument/2006/relationships/customXml" Target="../ink/ink461.xml"/><Relationship Id="rId39" Type="http://schemas.openxmlformats.org/officeDocument/2006/relationships/image" Target="../media/image394.png"/><Relationship Id="rId21" Type="http://schemas.openxmlformats.org/officeDocument/2006/relationships/image" Target="../media/image385.png"/><Relationship Id="rId34" Type="http://schemas.openxmlformats.org/officeDocument/2006/relationships/customXml" Target="../ink/ink465.xml"/><Relationship Id="rId42" Type="http://schemas.openxmlformats.org/officeDocument/2006/relationships/customXml" Target="../ink/ink469.xml"/><Relationship Id="rId47" Type="http://schemas.openxmlformats.org/officeDocument/2006/relationships/image" Target="../media/image398.png"/><Relationship Id="rId50" Type="http://schemas.openxmlformats.org/officeDocument/2006/relationships/customXml" Target="../ink/ink473.xml"/><Relationship Id="rId55" Type="http://schemas.openxmlformats.org/officeDocument/2006/relationships/image" Target="../media/image402.png"/><Relationship Id="rId7" Type="http://schemas.openxmlformats.org/officeDocument/2006/relationships/image" Target="../media/image378.png"/><Relationship Id="rId2" Type="http://schemas.openxmlformats.org/officeDocument/2006/relationships/customXml" Target="../ink/ink449.xml"/><Relationship Id="rId16" Type="http://schemas.openxmlformats.org/officeDocument/2006/relationships/customXml" Target="../ink/ink456.xml"/><Relationship Id="rId29" Type="http://schemas.openxmlformats.org/officeDocument/2006/relationships/image" Target="../media/image389.png"/><Relationship Id="rId11" Type="http://schemas.openxmlformats.org/officeDocument/2006/relationships/image" Target="../media/image380.png"/><Relationship Id="rId24" Type="http://schemas.openxmlformats.org/officeDocument/2006/relationships/customXml" Target="../ink/ink460.xml"/><Relationship Id="rId32" Type="http://schemas.openxmlformats.org/officeDocument/2006/relationships/customXml" Target="../ink/ink464.xml"/><Relationship Id="rId37" Type="http://schemas.openxmlformats.org/officeDocument/2006/relationships/image" Target="../media/image393.png"/><Relationship Id="rId40" Type="http://schemas.openxmlformats.org/officeDocument/2006/relationships/customXml" Target="../ink/ink468.xml"/><Relationship Id="rId45" Type="http://schemas.openxmlformats.org/officeDocument/2006/relationships/image" Target="../media/image397.png"/><Relationship Id="rId53" Type="http://schemas.openxmlformats.org/officeDocument/2006/relationships/image" Target="../media/image401.png"/><Relationship Id="rId58" Type="http://schemas.openxmlformats.org/officeDocument/2006/relationships/customXml" Target="../ink/ink477.xml"/><Relationship Id="rId5" Type="http://schemas.openxmlformats.org/officeDocument/2006/relationships/image" Target="../media/image377.png"/><Relationship Id="rId61" Type="http://schemas.openxmlformats.org/officeDocument/2006/relationships/image" Target="../media/image405.png"/><Relationship Id="rId19" Type="http://schemas.openxmlformats.org/officeDocument/2006/relationships/image" Target="../media/image384.png"/><Relationship Id="rId14" Type="http://schemas.openxmlformats.org/officeDocument/2006/relationships/customXml" Target="../ink/ink455.xml"/><Relationship Id="rId22" Type="http://schemas.openxmlformats.org/officeDocument/2006/relationships/customXml" Target="../ink/ink459.xml"/><Relationship Id="rId27" Type="http://schemas.openxmlformats.org/officeDocument/2006/relationships/image" Target="../media/image388.png"/><Relationship Id="rId30" Type="http://schemas.openxmlformats.org/officeDocument/2006/relationships/customXml" Target="../ink/ink463.xml"/><Relationship Id="rId35" Type="http://schemas.openxmlformats.org/officeDocument/2006/relationships/image" Target="../media/image392.png"/><Relationship Id="rId43" Type="http://schemas.openxmlformats.org/officeDocument/2006/relationships/image" Target="../media/image396.png"/><Relationship Id="rId48" Type="http://schemas.openxmlformats.org/officeDocument/2006/relationships/customXml" Target="../ink/ink472.xml"/><Relationship Id="rId56" Type="http://schemas.openxmlformats.org/officeDocument/2006/relationships/customXml" Target="../ink/ink476.xml"/><Relationship Id="rId8" Type="http://schemas.openxmlformats.org/officeDocument/2006/relationships/customXml" Target="../ink/ink452.xml"/><Relationship Id="rId51" Type="http://schemas.openxmlformats.org/officeDocument/2006/relationships/image" Target="../media/image400.png"/><Relationship Id="rId3" Type="http://schemas.openxmlformats.org/officeDocument/2006/relationships/image" Target="../media/image376.png"/><Relationship Id="rId12" Type="http://schemas.openxmlformats.org/officeDocument/2006/relationships/customXml" Target="../ink/ink454.xml"/><Relationship Id="rId17" Type="http://schemas.openxmlformats.org/officeDocument/2006/relationships/image" Target="../media/image383.png"/><Relationship Id="rId25" Type="http://schemas.openxmlformats.org/officeDocument/2006/relationships/image" Target="../media/image387.png"/><Relationship Id="rId33" Type="http://schemas.openxmlformats.org/officeDocument/2006/relationships/image" Target="../media/image391.png"/><Relationship Id="rId38" Type="http://schemas.openxmlformats.org/officeDocument/2006/relationships/customXml" Target="../ink/ink467.xml"/><Relationship Id="rId46" Type="http://schemas.openxmlformats.org/officeDocument/2006/relationships/customXml" Target="../ink/ink471.xml"/><Relationship Id="rId59" Type="http://schemas.openxmlformats.org/officeDocument/2006/relationships/image" Target="../media/image404.png"/><Relationship Id="rId20" Type="http://schemas.openxmlformats.org/officeDocument/2006/relationships/customXml" Target="../ink/ink458.xml"/><Relationship Id="rId41" Type="http://schemas.openxmlformats.org/officeDocument/2006/relationships/image" Target="../media/image395.png"/><Relationship Id="rId54" Type="http://schemas.openxmlformats.org/officeDocument/2006/relationships/customXml" Target="../ink/ink47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51.xml"/><Relationship Id="rId15" Type="http://schemas.openxmlformats.org/officeDocument/2006/relationships/image" Target="../media/image382.png"/><Relationship Id="rId23" Type="http://schemas.openxmlformats.org/officeDocument/2006/relationships/image" Target="../media/image386.png"/><Relationship Id="rId28" Type="http://schemas.openxmlformats.org/officeDocument/2006/relationships/customXml" Target="../ink/ink462.xml"/><Relationship Id="rId36" Type="http://schemas.openxmlformats.org/officeDocument/2006/relationships/customXml" Target="../ink/ink466.xml"/><Relationship Id="rId49" Type="http://schemas.openxmlformats.org/officeDocument/2006/relationships/image" Target="../media/image399.png"/><Relationship Id="rId57" Type="http://schemas.openxmlformats.org/officeDocument/2006/relationships/image" Target="../media/image403.png"/><Relationship Id="rId10" Type="http://schemas.openxmlformats.org/officeDocument/2006/relationships/customXml" Target="../ink/ink453.xml"/><Relationship Id="rId31" Type="http://schemas.openxmlformats.org/officeDocument/2006/relationships/image" Target="../media/image390.png"/><Relationship Id="rId44" Type="http://schemas.openxmlformats.org/officeDocument/2006/relationships/customXml" Target="../ink/ink470.xml"/><Relationship Id="rId52" Type="http://schemas.openxmlformats.org/officeDocument/2006/relationships/customXml" Target="../ink/ink474.xml"/><Relationship Id="rId60" Type="http://schemas.openxmlformats.org/officeDocument/2006/relationships/customXml" Target="../ink/ink478.xml"/><Relationship Id="rId4" Type="http://schemas.openxmlformats.org/officeDocument/2006/relationships/customXml" Target="../ink/ink450.xml"/><Relationship Id="rId9" Type="http://schemas.openxmlformats.org/officeDocument/2006/relationships/image" Target="../media/image3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2" Type="http://schemas.openxmlformats.org/officeDocument/2006/relationships/customXml" Target="../ink/ink4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7.png"/><Relationship Id="rId4" Type="http://schemas.openxmlformats.org/officeDocument/2006/relationships/customXml" Target="../ink/ink48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6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" Type="http://schemas.openxmlformats.org/officeDocument/2006/relationships/image" Target="../media/image1100.png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openxmlformats.org/officeDocument/2006/relationships/customXml" Target="../ink/ink6.xml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5.png"/><Relationship Id="rId24" Type="http://schemas.openxmlformats.org/officeDocument/2006/relationships/customXml" Target="../ink/ink12.xml"/><Relationship Id="rId5" Type="http://schemas.openxmlformats.org/officeDocument/2006/relationships/image" Target="../media/image2100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customXml" Target="../ink/ink14.xml"/><Relationship Id="rId10" Type="http://schemas.openxmlformats.org/officeDocument/2006/relationships/customXml" Target="../ink/ink5.xml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customXml" Target="../ink/ink2.xml"/><Relationship Id="rId9" Type="http://schemas.openxmlformats.org/officeDocument/2006/relationships/image" Target="../media/image4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13.png"/><Relationship Id="rId30" Type="http://schemas.openxmlformats.org/officeDocument/2006/relationships/customXml" Target="../ink/ink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RkA3jwt4Dk?feature=oembed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hyperlink" Target="https://slackermanz.com/understanding-multiple-neighborhood-cellular-automata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111.1567" TargetMode="External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84.xml"/><Relationship Id="rId13" Type="http://schemas.openxmlformats.org/officeDocument/2006/relationships/image" Target="../media/image417.png"/><Relationship Id="rId3" Type="http://schemas.openxmlformats.org/officeDocument/2006/relationships/image" Target="../media/image412.png"/><Relationship Id="rId7" Type="http://schemas.openxmlformats.org/officeDocument/2006/relationships/image" Target="../media/image414.png"/><Relationship Id="rId12" Type="http://schemas.openxmlformats.org/officeDocument/2006/relationships/customXml" Target="../ink/ink486.xml"/><Relationship Id="rId2" Type="http://schemas.openxmlformats.org/officeDocument/2006/relationships/customXml" Target="../ink/ink48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83.xml"/><Relationship Id="rId11" Type="http://schemas.openxmlformats.org/officeDocument/2006/relationships/image" Target="../media/image416.png"/><Relationship Id="rId5" Type="http://schemas.openxmlformats.org/officeDocument/2006/relationships/image" Target="../media/image413.png"/><Relationship Id="rId10" Type="http://schemas.openxmlformats.org/officeDocument/2006/relationships/customXml" Target="../ink/ink485.xml"/><Relationship Id="rId4" Type="http://schemas.openxmlformats.org/officeDocument/2006/relationships/customXml" Target="../ink/ink482.xml"/><Relationship Id="rId9" Type="http://schemas.openxmlformats.org/officeDocument/2006/relationships/image" Target="../media/image415.png"/></Relationships>
</file>

<file path=ppt/slides/_rels/slide3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474.png"/><Relationship Id="rId21" Type="http://schemas.openxmlformats.org/officeDocument/2006/relationships/image" Target="../media/image426.png"/><Relationship Id="rId42" Type="http://schemas.openxmlformats.org/officeDocument/2006/relationships/customXml" Target="../ink/ink507.xml"/><Relationship Id="rId63" Type="http://schemas.openxmlformats.org/officeDocument/2006/relationships/image" Target="../media/image447.png"/><Relationship Id="rId84" Type="http://schemas.openxmlformats.org/officeDocument/2006/relationships/customXml" Target="../ink/ink528.xml"/><Relationship Id="rId138" Type="http://schemas.openxmlformats.org/officeDocument/2006/relationships/customXml" Target="../ink/ink555.xml"/><Relationship Id="rId159" Type="http://schemas.openxmlformats.org/officeDocument/2006/relationships/image" Target="../media/image495.png"/><Relationship Id="rId170" Type="http://schemas.openxmlformats.org/officeDocument/2006/relationships/customXml" Target="../ink/ink571.xml"/><Relationship Id="rId107" Type="http://schemas.openxmlformats.org/officeDocument/2006/relationships/image" Target="../media/image469.png"/><Relationship Id="rId11" Type="http://schemas.openxmlformats.org/officeDocument/2006/relationships/image" Target="../media/image421.png"/><Relationship Id="rId32" Type="http://schemas.openxmlformats.org/officeDocument/2006/relationships/customXml" Target="../ink/ink502.xml"/><Relationship Id="rId53" Type="http://schemas.openxmlformats.org/officeDocument/2006/relationships/image" Target="../media/image442.png"/><Relationship Id="rId74" Type="http://schemas.openxmlformats.org/officeDocument/2006/relationships/customXml" Target="../ink/ink523.xml"/><Relationship Id="rId128" Type="http://schemas.openxmlformats.org/officeDocument/2006/relationships/customXml" Target="../ink/ink550.xml"/><Relationship Id="rId149" Type="http://schemas.openxmlformats.org/officeDocument/2006/relationships/image" Target="../media/image490.png"/><Relationship Id="rId5" Type="http://schemas.openxmlformats.org/officeDocument/2006/relationships/image" Target="../media/image418.png"/><Relationship Id="rId95" Type="http://schemas.openxmlformats.org/officeDocument/2006/relationships/image" Target="../media/image463.png"/><Relationship Id="rId160" Type="http://schemas.openxmlformats.org/officeDocument/2006/relationships/customXml" Target="../ink/ink566.xml"/><Relationship Id="rId22" Type="http://schemas.openxmlformats.org/officeDocument/2006/relationships/customXml" Target="../ink/ink497.xml"/><Relationship Id="rId43" Type="http://schemas.openxmlformats.org/officeDocument/2006/relationships/image" Target="../media/image437.png"/><Relationship Id="rId64" Type="http://schemas.openxmlformats.org/officeDocument/2006/relationships/customXml" Target="../ink/ink518.xml"/><Relationship Id="rId118" Type="http://schemas.openxmlformats.org/officeDocument/2006/relationships/customXml" Target="../ink/ink545.xml"/><Relationship Id="rId139" Type="http://schemas.openxmlformats.org/officeDocument/2006/relationships/image" Target="../media/image485.png"/><Relationship Id="rId85" Type="http://schemas.openxmlformats.org/officeDocument/2006/relationships/image" Target="../media/image458.png"/><Relationship Id="rId150" Type="http://schemas.openxmlformats.org/officeDocument/2006/relationships/customXml" Target="../ink/ink561.xml"/><Relationship Id="rId171" Type="http://schemas.openxmlformats.org/officeDocument/2006/relationships/image" Target="../media/image501.png"/><Relationship Id="rId12" Type="http://schemas.openxmlformats.org/officeDocument/2006/relationships/customXml" Target="../ink/ink492.xml"/><Relationship Id="rId33" Type="http://schemas.openxmlformats.org/officeDocument/2006/relationships/image" Target="../media/image432.png"/><Relationship Id="rId108" Type="http://schemas.openxmlformats.org/officeDocument/2006/relationships/customXml" Target="../ink/ink540.xml"/><Relationship Id="rId129" Type="http://schemas.openxmlformats.org/officeDocument/2006/relationships/image" Target="../media/image480.png"/><Relationship Id="rId54" Type="http://schemas.openxmlformats.org/officeDocument/2006/relationships/customXml" Target="../ink/ink513.xml"/><Relationship Id="rId75" Type="http://schemas.openxmlformats.org/officeDocument/2006/relationships/image" Target="../media/image453.png"/><Relationship Id="rId96" Type="http://schemas.openxmlformats.org/officeDocument/2006/relationships/customXml" Target="../ink/ink534.xml"/><Relationship Id="rId140" Type="http://schemas.openxmlformats.org/officeDocument/2006/relationships/customXml" Target="../ink/ink556.xml"/><Relationship Id="rId161" Type="http://schemas.openxmlformats.org/officeDocument/2006/relationships/image" Target="../media/image496.png"/><Relationship Id="rId6" Type="http://schemas.openxmlformats.org/officeDocument/2006/relationships/customXml" Target="../ink/ink489.xml"/><Relationship Id="rId23" Type="http://schemas.openxmlformats.org/officeDocument/2006/relationships/image" Target="../media/image427.png"/><Relationship Id="rId28" Type="http://schemas.openxmlformats.org/officeDocument/2006/relationships/customXml" Target="../ink/ink500.xml"/><Relationship Id="rId49" Type="http://schemas.openxmlformats.org/officeDocument/2006/relationships/image" Target="../media/image440.png"/><Relationship Id="rId114" Type="http://schemas.openxmlformats.org/officeDocument/2006/relationships/customXml" Target="../ink/ink543.xml"/><Relationship Id="rId119" Type="http://schemas.openxmlformats.org/officeDocument/2006/relationships/image" Target="../media/image475.png"/><Relationship Id="rId44" Type="http://schemas.openxmlformats.org/officeDocument/2006/relationships/customXml" Target="../ink/ink508.xml"/><Relationship Id="rId60" Type="http://schemas.openxmlformats.org/officeDocument/2006/relationships/customXml" Target="../ink/ink516.xml"/><Relationship Id="rId65" Type="http://schemas.openxmlformats.org/officeDocument/2006/relationships/image" Target="../media/image448.png"/><Relationship Id="rId81" Type="http://schemas.openxmlformats.org/officeDocument/2006/relationships/image" Target="../media/image456.png"/><Relationship Id="rId86" Type="http://schemas.openxmlformats.org/officeDocument/2006/relationships/customXml" Target="../ink/ink529.xml"/><Relationship Id="rId130" Type="http://schemas.openxmlformats.org/officeDocument/2006/relationships/customXml" Target="../ink/ink551.xml"/><Relationship Id="rId135" Type="http://schemas.openxmlformats.org/officeDocument/2006/relationships/image" Target="../media/image483.png"/><Relationship Id="rId151" Type="http://schemas.openxmlformats.org/officeDocument/2006/relationships/image" Target="../media/image491.png"/><Relationship Id="rId156" Type="http://schemas.openxmlformats.org/officeDocument/2006/relationships/customXml" Target="../ink/ink564.xml"/><Relationship Id="rId177" Type="http://schemas.openxmlformats.org/officeDocument/2006/relationships/image" Target="../media/image504.png"/><Relationship Id="rId172" Type="http://schemas.openxmlformats.org/officeDocument/2006/relationships/customXml" Target="../ink/ink572.xml"/><Relationship Id="rId13" Type="http://schemas.openxmlformats.org/officeDocument/2006/relationships/image" Target="../media/image422.png"/><Relationship Id="rId18" Type="http://schemas.openxmlformats.org/officeDocument/2006/relationships/customXml" Target="../ink/ink495.xml"/><Relationship Id="rId39" Type="http://schemas.openxmlformats.org/officeDocument/2006/relationships/image" Target="../media/image435.png"/><Relationship Id="rId109" Type="http://schemas.openxmlformats.org/officeDocument/2006/relationships/image" Target="../media/image470.png"/><Relationship Id="rId34" Type="http://schemas.openxmlformats.org/officeDocument/2006/relationships/customXml" Target="../ink/ink503.xml"/><Relationship Id="rId50" Type="http://schemas.openxmlformats.org/officeDocument/2006/relationships/customXml" Target="../ink/ink511.xml"/><Relationship Id="rId55" Type="http://schemas.openxmlformats.org/officeDocument/2006/relationships/image" Target="../media/image443.png"/><Relationship Id="rId76" Type="http://schemas.openxmlformats.org/officeDocument/2006/relationships/customXml" Target="../ink/ink524.xml"/><Relationship Id="rId97" Type="http://schemas.openxmlformats.org/officeDocument/2006/relationships/image" Target="../media/image464.png"/><Relationship Id="rId104" Type="http://schemas.openxmlformats.org/officeDocument/2006/relationships/customXml" Target="../ink/ink538.xml"/><Relationship Id="rId120" Type="http://schemas.openxmlformats.org/officeDocument/2006/relationships/customXml" Target="../ink/ink546.xml"/><Relationship Id="rId125" Type="http://schemas.openxmlformats.org/officeDocument/2006/relationships/image" Target="../media/image478.png"/><Relationship Id="rId141" Type="http://schemas.openxmlformats.org/officeDocument/2006/relationships/image" Target="../media/image486.png"/><Relationship Id="rId146" Type="http://schemas.openxmlformats.org/officeDocument/2006/relationships/customXml" Target="../ink/ink559.xml"/><Relationship Id="rId167" Type="http://schemas.openxmlformats.org/officeDocument/2006/relationships/image" Target="../media/image499.png"/><Relationship Id="rId7" Type="http://schemas.openxmlformats.org/officeDocument/2006/relationships/image" Target="../media/image419.png"/><Relationship Id="rId71" Type="http://schemas.openxmlformats.org/officeDocument/2006/relationships/image" Target="../media/image451.png"/><Relationship Id="rId92" Type="http://schemas.openxmlformats.org/officeDocument/2006/relationships/customXml" Target="../ink/ink532.xml"/><Relationship Id="rId162" Type="http://schemas.openxmlformats.org/officeDocument/2006/relationships/customXml" Target="../ink/ink567.xml"/><Relationship Id="rId2" Type="http://schemas.openxmlformats.org/officeDocument/2006/relationships/customXml" Target="../ink/ink487.xml"/><Relationship Id="rId29" Type="http://schemas.openxmlformats.org/officeDocument/2006/relationships/image" Target="../media/image430.png"/><Relationship Id="rId24" Type="http://schemas.openxmlformats.org/officeDocument/2006/relationships/customXml" Target="../ink/ink498.xml"/><Relationship Id="rId40" Type="http://schemas.openxmlformats.org/officeDocument/2006/relationships/customXml" Target="../ink/ink506.xml"/><Relationship Id="rId45" Type="http://schemas.openxmlformats.org/officeDocument/2006/relationships/image" Target="../media/image438.png"/><Relationship Id="rId66" Type="http://schemas.openxmlformats.org/officeDocument/2006/relationships/customXml" Target="../ink/ink519.xml"/><Relationship Id="rId87" Type="http://schemas.openxmlformats.org/officeDocument/2006/relationships/image" Target="../media/image459.png"/><Relationship Id="rId110" Type="http://schemas.openxmlformats.org/officeDocument/2006/relationships/customXml" Target="../ink/ink541.xml"/><Relationship Id="rId115" Type="http://schemas.openxmlformats.org/officeDocument/2006/relationships/image" Target="../media/image473.png"/><Relationship Id="rId131" Type="http://schemas.openxmlformats.org/officeDocument/2006/relationships/image" Target="../media/image481.png"/><Relationship Id="rId136" Type="http://schemas.openxmlformats.org/officeDocument/2006/relationships/customXml" Target="../ink/ink554.xml"/><Relationship Id="rId157" Type="http://schemas.openxmlformats.org/officeDocument/2006/relationships/image" Target="../media/image494.png"/><Relationship Id="rId61" Type="http://schemas.openxmlformats.org/officeDocument/2006/relationships/image" Target="../media/image446.png"/><Relationship Id="rId82" Type="http://schemas.openxmlformats.org/officeDocument/2006/relationships/customXml" Target="../ink/ink527.xml"/><Relationship Id="rId152" Type="http://schemas.openxmlformats.org/officeDocument/2006/relationships/customXml" Target="../ink/ink562.xml"/><Relationship Id="rId173" Type="http://schemas.openxmlformats.org/officeDocument/2006/relationships/image" Target="../media/image502.png"/><Relationship Id="rId19" Type="http://schemas.openxmlformats.org/officeDocument/2006/relationships/image" Target="../media/image425.png"/><Relationship Id="rId14" Type="http://schemas.openxmlformats.org/officeDocument/2006/relationships/customXml" Target="../ink/ink493.xml"/><Relationship Id="rId30" Type="http://schemas.openxmlformats.org/officeDocument/2006/relationships/customXml" Target="../ink/ink501.xml"/><Relationship Id="rId35" Type="http://schemas.openxmlformats.org/officeDocument/2006/relationships/image" Target="../media/image433.png"/><Relationship Id="rId56" Type="http://schemas.openxmlformats.org/officeDocument/2006/relationships/customXml" Target="../ink/ink514.xml"/><Relationship Id="rId77" Type="http://schemas.openxmlformats.org/officeDocument/2006/relationships/image" Target="../media/image454.png"/><Relationship Id="rId100" Type="http://schemas.openxmlformats.org/officeDocument/2006/relationships/customXml" Target="../ink/ink536.xml"/><Relationship Id="rId105" Type="http://schemas.openxmlformats.org/officeDocument/2006/relationships/image" Target="../media/image468.png"/><Relationship Id="rId126" Type="http://schemas.openxmlformats.org/officeDocument/2006/relationships/customXml" Target="../ink/ink549.xml"/><Relationship Id="rId147" Type="http://schemas.openxmlformats.org/officeDocument/2006/relationships/image" Target="../media/image489.png"/><Relationship Id="rId168" Type="http://schemas.openxmlformats.org/officeDocument/2006/relationships/customXml" Target="../ink/ink570.xml"/><Relationship Id="rId8" Type="http://schemas.openxmlformats.org/officeDocument/2006/relationships/customXml" Target="../ink/ink490.xml"/><Relationship Id="rId51" Type="http://schemas.openxmlformats.org/officeDocument/2006/relationships/image" Target="../media/image441.png"/><Relationship Id="rId72" Type="http://schemas.openxmlformats.org/officeDocument/2006/relationships/customXml" Target="../ink/ink522.xml"/><Relationship Id="rId93" Type="http://schemas.openxmlformats.org/officeDocument/2006/relationships/image" Target="../media/image462.png"/><Relationship Id="rId98" Type="http://schemas.openxmlformats.org/officeDocument/2006/relationships/customXml" Target="../ink/ink535.xml"/><Relationship Id="rId121" Type="http://schemas.openxmlformats.org/officeDocument/2006/relationships/image" Target="../media/image476.png"/><Relationship Id="rId142" Type="http://schemas.openxmlformats.org/officeDocument/2006/relationships/customXml" Target="../ink/ink557.xml"/><Relationship Id="rId163" Type="http://schemas.openxmlformats.org/officeDocument/2006/relationships/image" Target="../media/image497.png"/><Relationship Id="rId3" Type="http://schemas.openxmlformats.org/officeDocument/2006/relationships/image" Target="../media/image411.png"/><Relationship Id="rId25" Type="http://schemas.openxmlformats.org/officeDocument/2006/relationships/image" Target="../media/image428.png"/><Relationship Id="rId46" Type="http://schemas.openxmlformats.org/officeDocument/2006/relationships/customXml" Target="../ink/ink509.xml"/><Relationship Id="rId67" Type="http://schemas.openxmlformats.org/officeDocument/2006/relationships/image" Target="../media/image449.png"/><Relationship Id="rId116" Type="http://schemas.openxmlformats.org/officeDocument/2006/relationships/customXml" Target="../ink/ink544.xml"/><Relationship Id="rId137" Type="http://schemas.openxmlformats.org/officeDocument/2006/relationships/image" Target="../media/image484.png"/><Relationship Id="rId158" Type="http://schemas.openxmlformats.org/officeDocument/2006/relationships/customXml" Target="../ink/ink565.xml"/><Relationship Id="rId20" Type="http://schemas.openxmlformats.org/officeDocument/2006/relationships/customXml" Target="../ink/ink496.xml"/><Relationship Id="rId41" Type="http://schemas.openxmlformats.org/officeDocument/2006/relationships/image" Target="../media/image436.png"/><Relationship Id="rId62" Type="http://schemas.openxmlformats.org/officeDocument/2006/relationships/customXml" Target="../ink/ink517.xml"/><Relationship Id="rId83" Type="http://schemas.openxmlformats.org/officeDocument/2006/relationships/image" Target="../media/image457.png"/><Relationship Id="rId88" Type="http://schemas.openxmlformats.org/officeDocument/2006/relationships/customXml" Target="../ink/ink530.xml"/><Relationship Id="rId111" Type="http://schemas.openxmlformats.org/officeDocument/2006/relationships/image" Target="../media/image471.png"/><Relationship Id="rId132" Type="http://schemas.openxmlformats.org/officeDocument/2006/relationships/customXml" Target="../ink/ink552.xml"/><Relationship Id="rId153" Type="http://schemas.openxmlformats.org/officeDocument/2006/relationships/image" Target="../media/image492.png"/><Relationship Id="rId174" Type="http://schemas.openxmlformats.org/officeDocument/2006/relationships/customXml" Target="../ink/ink573.xml"/><Relationship Id="rId15" Type="http://schemas.openxmlformats.org/officeDocument/2006/relationships/image" Target="../media/image423.png"/><Relationship Id="rId36" Type="http://schemas.openxmlformats.org/officeDocument/2006/relationships/customXml" Target="../ink/ink504.xml"/><Relationship Id="rId57" Type="http://schemas.openxmlformats.org/officeDocument/2006/relationships/image" Target="../media/image444.png"/><Relationship Id="rId106" Type="http://schemas.openxmlformats.org/officeDocument/2006/relationships/customXml" Target="../ink/ink539.xml"/><Relationship Id="rId127" Type="http://schemas.openxmlformats.org/officeDocument/2006/relationships/image" Target="../media/image479.png"/><Relationship Id="rId10" Type="http://schemas.openxmlformats.org/officeDocument/2006/relationships/customXml" Target="../ink/ink491.xml"/><Relationship Id="rId31" Type="http://schemas.openxmlformats.org/officeDocument/2006/relationships/image" Target="../media/image431.png"/><Relationship Id="rId52" Type="http://schemas.openxmlformats.org/officeDocument/2006/relationships/customXml" Target="../ink/ink512.xml"/><Relationship Id="rId73" Type="http://schemas.openxmlformats.org/officeDocument/2006/relationships/image" Target="../media/image452.png"/><Relationship Id="rId78" Type="http://schemas.openxmlformats.org/officeDocument/2006/relationships/customXml" Target="../ink/ink525.xml"/><Relationship Id="rId94" Type="http://schemas.openxmlformats.org/officeDocument/2006/relationships/customXml" Target="../ink/ink533.xml"/><Relationship Id="rId99" Type="http://schemas.openxmlformats.org/officeDocument/2006/relationships/image" Target="../media/image465.png"/><Relationship Id="rId101" Type="http://schemas.openxmlformats.org/officeDocument/2006/relationships/image" Target="../media/image466.png"/><Relationship Id="rId122" Type="http://schemas.openxmlformats.org/officeDocument/2006/relationships/customXml" Target="../ink/ink547.xml"/><Relationship Id="rId143" Type="http://schemas.openxmlformats.org/officeDocument/2006/relationships/image" Target="../media/image487.png"/><Relationship Id="rId148" Type="http://schemas.openxmlformats.org/officeDocument/2006/relationships/customXml" Target="../ink/ink560.xml"/><Relationship Id="rId164" Type="http://schemas.openxmlformats.org/officeDocument/2006/relationships/customXml" Target="../ink/ink568.xml"/><Relationship Id="rId169" Type="http://schemas.openxmlformats.org/officeDocument/2006/relationships/image" Target="../media/image500.png"/><Relationship Id="rId4" Type="http://schemas.openxmlformats.org/officeDocument/2006/relationships/customXml" Target="../ink/ink488.xml"/><Relationship Id="rId9" Type="http://schemas.openxmlformats.org/officeDocument/2006/relationships/image" Target="../media/image420.png"/><Relationship Id="rId26" Type="http://schemas.openxmlformats.org/officeDocument/2006/relationships/customXml" Target="../ink/ink499.xml"/><Relationship Id="rId47" Type="http://schemas.openxmlformats.org/officeDocument/2006/relationships/image" Target="../media/image439.png"/><Relationship Id="rId68" Type="http://schemas.openxmlformats.org/officeDocument/2006/relationships/customXml" Target="../ink/ink520.xml"/><Relationship Id="rId89" Type="http://schemas.openxmlformats.org/officeDocument/2006/relationships/image" Target="../media/image460.png"/><Relationship Id="rId112" Type="http://schemas.openxmlformats.org/officeDocument/2006/relationships/customXml" Target="../ink/ink542.xml"/><Relationship Id="rId133" Type="http://schemas.openxmlformats.org/officeDocument/2006/relationships/image" Target="../media/image482.png"/><Relationship Id="rId154" Type="http://schemas.openxmlformats.org/officeDocument/2006/relationships/customXml" Target="../ink/ink563.xml"/><Relationship Id="rId175" Type="http://schemas.openxmlformats.org/officeDocument/2006/relationships/image" Target="../media/image503.png"/><Relationship Id="rId16" Type="http://schemas.openxmlformats.org/officeDocument/2006/relationships/customXml" Target="../ink/ink494.xml"/><Relationship Id="rId37" Type="http://schemas.openxmlformats.org/officeDocument/2006/relationships/image" Target="../media/image434.png"/><Relationship Id="rId58" Type="http://schemas.openxmlformats.org/officeDocument/2006/relationships/customXml" Target="../ink/ink515.xml"/><Relationship Id="rId79" Type="http://schemas.openxmlformats.org/officeDocument/2006/relationships/image" Target="../media/image455.png"/><Relationship Id="rId102" Type="http://schemas.openxmlformats.org/officeDocument/2006/relationships/customXml" Target="../ink/ink537.xml"/><Relationship Id="rId123" Type="http://schemas.openxmlformats.org/officeDocument/2006/relationships/image" Target="../media/image477.png"/><Relationship Id="rId144" Type="http://schemas.openxmlformats.org/officeDocument/2006/relationships/customXml" Target="../ink/ink558.xml"/><Relationship Id="rId90" Type="http://schemas.openxmlformats.org/officeDocument/2006/relationships/customXml" Target="../ink/ink531.xml"/><Relationship Id="rId165" Type="http://schemas.openxmlformats.org/officeDocument/2006/relationships/image" Target="../media/image498.png"/><Relationship Id="rId27" Type="http://schemas.openxmlformats.org/officeDocument/2006/relationships/image" Target="../media/image429.png"/><Relationship Id="rId48" Type="http://schemas.openxmlformats.org/officeDocument/2006/relationships/customXml" Target="../ink/ink510.xml"/><Relationship Id="rId69" Type="http://schemas.openxmlformats.org/officeDocument/2006/relationships/image" Target="../media/image450.png"/><Relationship Id="rId113" Type="http://schemas.openxmlformats.org/officeDocument/2006/relationships/image" Target="../media/image472.png"/><Relationship Id="rId134" Type="http://schemas.openxmlformats.org/officeDocument/2006/relationships/customXml" Target="../ink/ink553.xml"/><Relationship Id="rId80" Type="http://schemas.openxmlformats.org/officeDocument/2006/relationships/customXml" Target="../ink/ink526.xml"/><Relationship Id="rId155" Type="http://schemas.openxmlformats.org/officeDocument/2006/relationships/image" Target="../media/image493.png"/><Relationship Id="rId176" Type="http://schemas.openxmlformats.org/officeDocument/2006/relationships/customXml" Target="../ink/ink574.xml"/><Relationship Id="rId17" Type="http://schemas.openxmlformats.org/officeDocument/2006/relationships/image" Target="../media/image424.png"/><Relationship Id="rId38" Type="http://schemas.openxmlformats.org/officeDocument/2006/relationships/customXml" Target="../ink/ink505.xml"/><Relationship Id="rId59" Type="http://schemas.openxmlformats.org/officeDocument/2006/relationships/image" Target="../media/image445.png"/><Relationship Id="rId103" Type="http://schemas.openxmlformats.org/officeDocument/2006/relationships/image" Target="../media/image467.png"/><Relationship Id="rId124" Type="http://schemas.openxmlformats.org/officeDocument/2006/relationships/customXml" Target="../ink/ink548.xml"/><Relationship Id="rId70" Type="http://schemas.openxmlformats.org/officeDocument/2006/relationships/customXml" Target="../ink/ink521.xml"/><Relationship Id="rId91" Type="http://schemas.openxmlformats.org/officeDocument/2006/relationships/image" Target="../media/image461.png"/><Relationship Id="rId145" Type="http://schemas.openxmlformats.org/officeDocument/2006/relationships/image" Target="../media/image488.png"/><Relationship Id="rId166" Type="http://schemas.openxmlformats.org/officeDocument/2006/relationships/customXml" Target="../ink/ink56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4.png"/><Relationship Id="rId13" Type="http://schemas.openxmlformats.org/officeDocument/2006/relationships/customXml" Target="../ink/ink580.xml"/><Relationship Id="rId3" Type="http://schemas.openxmlformats.org/officeDocument/2006/relationships/customXml" Target="../ink/ink575.xml"/><Relationship Id="rId7" Type="http://schemas.openxmlformats.org/officeDocument/2006/relationships/customXml" Target="../ink/ink577.xml"/><Relationship Id="rId12" Type="http://schemas.openxmlformats.org/officeDocument/2006/relationships/image" Target="../media/image416.png"/><Relationship Id="rId2" Type="http://schemas.openxmlformats.org/officeDocument/2006/relationships/image" Target="../media/image505.png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3.png"/><Relationship Id="rId11" Type="http://schemas.openxmlformats.org/officeDocument/2006/relationships/customXml" Target="../ink/ink579.xml"/><Relationship Id="rId5" Type="http://schemas.openxmlformats.org/officeDocument/2006/relationships/customXml" Target="../ink/ink576.xml"/><Relationship Id="rId15" Type="http://schemas.openxmlformats.org/officeDocument/2006/relationships/customXml" Target="../ink/ink581.xml"/><Relationship Id="rId10" Type="http://schemas.openxmlformats.org/officeDocument/2006/relationships/image" Target="../media/image415.png"/><Relationship Id="rId4" Type="http://schemas.openxmlformats.org/officeDocument/2006/relationships/image" Target="../media/image412.png"/><Relationship Id="rId9" Type="http://schemas.openxmlformats.org/officeDocument/2006/relationships/customXml" Target="../ink/ink578.xml"/><Relationship Id="rId14" Type="http://schemas.openxmlformats.org/officeDocument/2006/relationships/image" Target="../media/image41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8.png"/><Relationship Id="rId2" Type="http://schemas.openxmlformats.org/officeDocument/2006/relationships/image" Target="../media/image50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0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customXml" Target="../ink/ink24.xml"/><Relationship Id="rId26" Type="http://schemas.openxmlformats.org/officeDocument/2006/relationships/customXml" Target="../ink/ink28.xml"/><Relationship Id="rId21" Type="http://schemas.openxmlformats.org/officeDocument/2006/relationships/image" Target="../media/image25.png"/><Relationship Id="rId34" Type="http://schemas.openxmlformats.org/officeDocument/2006/relationships/customXml" Target="../ink/ink32.xml"/><Relationship Id="rId7" Type="http://schemas.openxmlformats.org/officeDocument/2006/relationships/image" Target="../media/image18.png"/><Relationship Id="rId12" Type="http://schemas.openxmlformats.org/officeDocument/2006/relationships/customXml" Target="../ink/ink21.xml"/><Relationship Id="rId17" Type="http://schemas.openxmlformats.org/officeDocument/2006/relationships/image" Target="../media/image23.png"/><Relationship Id="rId25" Type="http://schemas.openxmlformats.org/officeDocument/2006/relationships/image" Target="../media/image27.png"/><Relationship Id="rId33" Type="http://schemas.openxmlformats.org/officeDocument/2006/relationships/image" Target="../media/image31.png"/><Relationship Id="rId2" Type="http://schemas.openxmlformats.org/officeDocument/2006/relationships/customXml" Target="../ink/ink16.xml"/><Relationship Id="rId16" Type="http://schemas.openxmlformats.org/officeDocument/2006/relationships/customXml" Target="../ink/ink23.xml"/><Relationship Id="rId20" Type="http://schemas.openxmlformats.org/officeDocument/2006/relationships/customXml" Target="../ink/ink25.xml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.xml"/><Relationship Id="rId11" Type="http://schemas.openxmlformats.org/officeDocument/2006/relationships/image" Target="../media/image20.png"/><Relationship Id="rId24" Type="http://schemas.openxmlformats.org/officeDocument/2006/relationships/customXml" Target="../ink/ink27.xml"/><Relationship Id="rId32" Type="http://schemas.openxmlformats.org/officeDocument/2006/relationships/customXml" Target="../ink/ink31.xml"/><Relationship Id="rId37" Type="http://schemas.openxmlformats.org/officeDocument/2006/relationships/image" Target="../media/image33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23" Type="http://schemas.openxmlformats.org/officeDocument/2006/relationships/image" Target="../media/image26.png"/><Relationship Id="rId28" Type="http://schemas.openxmlformats.org/officeDocument/2006/relationships/customXml" Target="../ink/ink29.xml"/><Relationship Id="rId36" Type="http://schemas.openxmlformats.org/officeDocument/2006/relationships/customXml" Target="../ink/ink33.xml"/><Relationship Id="rId10" Type="http://schemas.openxmlformats.org/officeDocument/2006/relationships/customXml" Target="../ink/ink20.xml"/><Relationship Id="rId19" Type="http://schemas.openxmlformats.org/officeDocument/2006/relationships/image" Target="../media/image24.png"/><Relationship Id="rId31" Type="http://schemas.openxmlformats.org/officeDocument/2006/relationships/image" Target="../media/image30.png"/><Relationship Id="rId4" Type="http://schemas.openxmlformats.org/officeDocument/2006/relationships/customXml" Target="../ink/ink17.xml"/><Relationship Id="rId9" Type="http://schemas.openxmlformats.org/officeDocument/2006/relationships/image" Target="../media/image19.png"/><Relationship Id="rId14" Type="http://schemas.openxmlformats.org/officeDocument/2006/relationships/customXml" Target="../ink/ink22.xml"/><Relationship Id="rId22" Type="http://schemas.openxmlformats.org/officeDocument/2006/relationships/customXml" Target="../ink/ink26.xml"/><Relationship Id="rId27" Type="http://schemas.openxmlformats.org/officeDocument/2006/relationships/image" Target="../media/image28.png"/><Relationship Id="rId30" Type="http://schemas.openxmlformats.org/officeDocument/2006/relationships/customXml" Target="../ink/ink30.xml"/><Relationship Id="rId35" Type="http://schemas.openxmlformats.org/officeDocument/2006/relationships/image" Target="../media/image32.png"/><Relationship Id="rId8" Type="http://schemas.openxmlformats.org/officeDocument/2006/relationships/customXml" Target="../ink/ink19.xml"/><Relationship Id="rId3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582.xml"/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2.png"/><Relationship Id="rId4" Type="http://schemas.openxmlformats.org/officeDocument/2006/relationships/image" Target="../media/image42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4.png"/><Relationship Id="rId2" Type="http://schemas.openxmlformats.org/officeDocument/2006/relationships/image" Target="../media/image5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5.png"/><Relationship Id="rId2" Type="http://schemas.openxmlformats.org/officeDocument/2006/relationships/image" Target="../media/image51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UsWxzfuUmA?feature=oembed" TargetMode="External"/></Relationships>
</file>

<file path=ppt/slides/_rels/slide4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421.png"/><Relationship Id="rId21" Type="http://schemas.openxmlformats.org/officeDocument/2006/relationships/customXml" Target="../ink/ink592.xml"/><Relationship Id="rId42" Type="http://schemas.openxmlformats.org/officeDocument/2006/relationships/image" Target="../media/image151.png"/><Relationship Id="rId47" Type="http://schemas.openxmlformats.org/officeDocument/2006/relationships/customXml" Target="../ink/ink605.xml"/><Relationship Id="rId63" Type="http://schemas.openxmlformats.org/officeDocument/2006/relationships/customXml" Target="../ink/ink613.xml"/><Relationship Id="rId68" Type="http://schemas.openxmlformats.org/officeDocument/2006/relationships/image" Target="../media/image4621.png"/><Relationship Id="rId16" Type="http://schemas.openxmlformats.org/officeDocument/2006/relationships/image" Target="../media/image4371.png"/><Relationship Id="rId11" Type="http://schemas.openxmlformats.org/officeDocument/2006/relationships/customXml" Target="../ink/ink587.xml"/><Relationship Id="rId24" Type="http://schemas.openxmlformats.org/officeDocument/2006/relationships/image" Target="../media/image4411.png"/><Relationship Id="rId32" Type="http://schemas.openxmlformats.org/officeDocument/2006/relationships/image" Target="../media/image4451.png"/><Relationship Id="rId37" Type="http://schemas.openxmlformats.org/officeDocument/2006/relationships/customXml" Target="../ink/ink600.xml"/><Relationship Id="rId40" Type="http://schemas.openxmlformats.org/officeDocument/2006/relationships/image" Target="../media/image4491.png"/><Relationship Id="rId45" Type="http://schemas.openxmlformats.org/officeDocument/2006/relationships/customXml" Target="../ink/ink604.xml"/><Relationship Id="rId53" Type="http://schemas.openxmlformats.org/officeDocument/2006/relationships/customXml" Target="../ink/ink608.xml"/><Relationship Id="rId58" Type="http://schemas.openxmlformats.org/officeDocument/2006/relationships/image" Target="../media/image4571.png"/><Relationship Id="rId66" Type="http://schemas.openxmlformats.org/officeDocument/2006/relationships/image" Target="../media/image4611.png"/><Relationship Id="rId74" Type="http://schemas.openxmlformats.org/officeDocument/2006/relationships/customXml" Target="../ink/ink619.xml"/><Relationship Id="rId5" Type="http://schemas.openxmlformats.org/officeDocument/2006/relationships/customXml" Target="../ink/ink584.xml"/><Relationship Id="rId61" Type="http://schemas.openxmlformats.org/officeDocument/2006/relationships/customXml" Target="../ink/ink612.xml"/><Relationship Id="rId19" Type="http://schemas.openxmlformats.org/officeDocument/2006/relationships/customXml" Target="../ink/ink591.xml"/><Relationship Id="rId14" Type="http://schemas.openxmlformats.org/officeDocument/2006/relationships/image" Target="../media/image4361.png"/><Relationship Id="rId22" Type="http://schemas.openxmlformats.org/officeDocument/2006/relationships/image" Target="../media/image4401.png"/><Relationship Id="rId27" Type="http://schemas.openxmlformats.org/officeDocument/2006/relationships/customXml" Target="../ink/ink595.xml"/><Relationship Id="rId30" Type="http://schemas.openxmlformats.org/officeDocument/2006/relationships/image" Target="../media/image4441.png"/><Relationship Id="rId35" Type="http://schemas.openxmlformats.org/officeDocument/2006/relationships/customXml" Target="../ink/ink599.xml"/><Relationship Id="rId43" Type="http://schemas.openxmlformats.org/officeDocument/2006/relationships/customXml" Target="../ink/ink603.xml"/><Relationship Id="rId48" Type="http://schemas.openxmlformats.org/officeDocument/2006/relationships/image" Target="../media/image4521.png"/><Relationship Id="rId56" Type="http://schemas.openxmlformats.org/officeDocument/2006/relationships/image" Target="../media/image4561.png"/><Relationship Id="rId64" Type="http://schemas.openxmlformats.org/officeDocument/2006/relationships/image" Target="../media/image4601.png"/><Relationship Id="rId69" Type="http://schemas.openxmlformats.org/officeDocument/2006/relationships/customXml" Target="../ink/ink616.xml"/><Relationship Id="rId77" Type="http://schemas.openxmlformats.org/officeDocument/2006/relationships/image" Target="../media/image4661.png"/><Relationship Id="rId8" Type="http://schemas.openxmlformats.org/officeDocument/2006/relationships/image" Target="../media/image4331.png"/><Relationship Id="rId51" Type="http://schemas.openxmlformats.org/officeDocument/2006/relationships/customXml" Target="../ink/ink607.xml"/><Relationship Id="rId72" Type="http://schemas.openxmlformats.org/officeDocument/2006/relationships/customXml" Target="../ink/ink618.xml"/><Relationship Id="rId3" Type="http://schemas.openxmlformats.org/officeDocument/2006/relationships/customXml" Target="../ink/ink583.xml"/><Relationship Id="rId12" Type="http://schemas.openxmlformats.org/officeDocument/2006/relationships/image" Target="../media/image4351.png"/><Relationship Id="rId17" Type="http://schemas.openxmlformats.org/officeDocument/2006/relationships/customXml" Target="../ink/ink590.xml"/><Relationship Id="rId25" Type="http://schemas.openxmlformats.org/officeDocument/2006/relationships/customXml" Target="../ink/ink594.xml"/><Relationship Id="rId33" Type="http://schemas.openxmlformats.org/officeDocument/2006/relationships/customXml" Target="../ink/ink598.xml"/><Relationship Id="rId38" Type="http://schemas.openxmlformats.org/officeDocument/2006/relationships/image" Target="../media/image4481.png"/><Relationship Id="rId46" Type="http://schemas.openxmlformats.org/officeDocument/2006/relationships/image" Target="../media/image4511.png"/><Relationship Id="rId59" Type="http://schemas.openxmlformats.org/officeDocument/2006/relationships/customXml" Target="../ink/ink611.xml"/><Relationship Id="rId67" Type="http://schemas.openxmlformats.org/officeDocument/2006/relationships/customXml" Target="../ink/ink615.xml"/><Relationship Id="rId20" Type="http://schemas.openxmlformats.org/officeDocument/2006/relationships/image" Target="../media/image4391.png"/><Relationship Id="rId41" Type="http://schemas.openxmlformats.org/officeDocument/2006/relationships/customXml" Target="../ink/ink602.xml"/><Relationship Id="rId54" Type="http://schemas.openxmlformats.org/officeDocument/2006/relationships/image" Target="../media/image4551.png"/><Relationship Id="rId62" Type="http://schemas.openxmlformats.org/officeDocument/2006/relationships/image" Target="../media/image4591.png"/><Relationship Id="rId70" Type="http://schemas.openxmlformats.org/officeDocument/2006/relationships/customXml" Target="../ink/ink617.xml"/><Relationship Id="rId75" Type="http://schemas.openxmlformats.org/officeDocument/2006/relationships/image" Target="../media/image46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21.png"/><Relationship Id="rId15" Type="http://schemas.openxmlformats.org/officeDocument/2006/relationships/customXml" Target="../ink/ink589.xml"/><Relationship Id="rId23" Type="http://schemas.openxmlformats.org/officeDocument/2006/relationships/customXml" Target="../ink/ink593.xml"/><Relationship Id="rId28" Type="http://schemas.openxmlformats.org/officeDocument/2006/relationships/image" Target="../media/image4431.png"/><Relationship Id="rId36" Type="http://schemas.openxmlformats.org/officeDocument/2006/relationships/image" Target="../media/image4471.png"/><Relationship Id="rId49" Type="http://schemas.openxmlformats.org/officeDocument/2006/relationships/customXml" Target="../ink/ink606.xml"/><Relationship Id="rId57" Type="http://schemas.openxmlformats.org/officeDocument/2006/relationships/customXml" Target="../ink/ink610.xml"/><Relationship Id="rId10" Type="http://schemas.openxmlformats.org/officeDocument/2006/relationships/image" Target="../media/image4341.png"/><Relationship Id="rId31" Type="http://schemas.openxmlformats.org/officeDocument/2006/relationships/customXml" Target="../ink/ink597.xml"/><Relationship Id="rId44" Type="http://schemas.openxmlformats.org/officeDocument/2006/relationships/image" Target="../media/image4501.png"/><Relationship Id="rId52" Type="http://schemas.openxmlformats.org/officeDocument/2006/relationships/image" Target="../media/image4541.png"/><Relationship Id="rId60" Type="http://schemas.openxmlformats.org/officeDocument/2006/relationships/image" Target="../media/image4581.png"/><Relationship Id="rId65" Type="http://schemas.openxmlformats.org/officeDocument/2006/relationships/customXml" Target="../ink/ink614.xml"/><Relationship Id="rId73" Type="http://schemas.openxmlformats.org/officeDocument/2006/relationships/image" Target="../media/image4641.png"/><Relationship Id="rId4" Type="http://schemas.openxmlformats.org/officeDocument/2006/relationships/image" Target="../media/image4311.png"/><Relationship Id="rId9" Type="http://schemas.openxmlformats.org/officeDocument/2006/relationships/customXml" Target="../ink/ink586.xml"/><Relationship Id="rId13" Type="http://schemas.openxmlformats.org/officeDocument/2006/relationships/customXml" Target="../ink/ink588.xml"/><Relationship Id="rId18" Type="http://schemas.openxmlformats.org/officeDocument/2006/relationships/image" Target="../media/image4381.png"/><Relationship Id="rId39" Type="http://schemas.openxmlformats.org/officeDocument/2006/relationships/customXml" Target="../ink/ink601.xml"/><Relationship Id="rId34" Type="http://schemas.openxmlformats.org/officeDocument/2006/relationships/image" Target="../media/image4461.png"/><Relationship Id="rId50" Type="http://schemas.openxmlformats.org/officeDocument/2006/relationships/image" Target="../media/image4531.png"/><Relationship Id="rId55" Type="http://schemas.openxmlformats.org/officeDocument/2006/relationships/customXml" Target="../ink/ink609.xml"/><Relationship Id="rId76" Type="http://schemas.openxmlformats.org/officeDocument/2006/relationships/customXml" Target="../ink/ink620.xml"/><Relationship Id="rId7" Type="http://schemas.openxmlformats.org/officeDocument/2006/relationships/customXml" Target="../ink/ink585.xml"/><Relationship Id="rId71" Type="http://schemas.openxmlformats.org/officeDocument/2006/relationships/image" Target="../media/image4631.png"/><Relationship Id="rId2" Type="http://schemas.openxmlformats.org/officeDocument/2006/relationships/image" Target="../media/image515.png"/><Relationship Id="rId29" Type="http://schemas.openxmlformats.org/officeDocument/2006/relationships/customXml" Target="../ink/ink596.xml"/></Relationships>
</file>

<file path=ppt/slides/_rels/slide4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33.xml"/><Relationship Id="rId21" Type="http://schemas.openxmlformats.org/officeDocument/2006/relationships/image" Target="../media/image4401.png"/><Relationship Id="rId42" Type="http://schemas.openxmlformats.org/officeDocument/2006/relationships/customXml" Target="../ink/ink641.xml"/><Relationship Id="rId47" Type="http://schemas.openxmlformats.org/officeDocument/2006/relationships/image" Target="../media/image4521.png"/><Relationship Id="rId63" Type="http://schemas.openxmlformats.org/officeDocument/2006/relationships/image" Target="../media/image4601.png"/><Relationship Id="rId68" Type="http://schemas.openxmlformats.org/officeDocument/2006/relationships/customXml" Target="../ink/ink654.xml"/><Relationship Id="rId2" Type="http://schemas.openxmlformats.org/officeDocument/2006/relationships/customXml" Target="../ink/ink621.xml"/><Relationship Id="rId16" Type="http://schemas.openxmlformats.org/officeDocument/2006/relationships/customXml" Target="../ink/ink628.xml"/><Relationship Id="rId29" Type="http://schemas.openxmlformats.org/officeDocument/2006/relationships/image" Target="../media/image4441.png"/><Relationship Id="rId11" Type="http://schemas.openxmlformats.org/officeDocument/2006/relationships/image" Target="../media/image4351.png"/><Relationship Id="rId24" Type="http://schemas.openxmlformats.org/officeDocument/2006/relationships/customXml" Target="../ink/ink632.xml"/><Relationship Id="rId32" Type="http://schemas.openxmlformats.org/officeDocument/2006/relationships/customXml" Target="../ink/ink636.xml"/><Relationship Id="rId37" Type="http://schemas.openxmlformats.org/officeDocument/2006/relationships/image" Target="../media/image4481.png"/><Relationship Id="rId40" Type="http://schemas.openxmlformats.org/officeDocument/2006/relationships/customXml" Target="../ink/ink640.xml"/><Relationship Id="rId45" Type="http://schemas.openxmlformats.org/officeDocument/2006/relationships/image" Target="../media/image4511.png"/><Relationship Id="rId53" Type="http://schemas.openxmlformats.org/officeDocument/2006/relationships/image" Target="../media/image4551.png"/><Relationship Id="rId58" Type="http://schemas.openxmlformats.org/officeDocument/2006/relationships/customXml" Target="../ink/ink649.xml"/><Relationship Id="rId66" Type="http://schemas.openxmlformats.org/officeDocument/2006/relationships/customXml" Target="../ink/ink653.xml"/><Relationship Id="rId74" Type="http://schemas.openxmlformats.org/officeDocument/2006/relationships/image" Target="../media/image4651.png"/><Relationship Id="rId5" Type="http://schemas.openxmlformats.org/officeDocument/2006/relationships/image" Target="../media/image4321.png"/><Relationship Id="rId61" Type="http://schemas.openxmlformats.org/officeDocument/2006/relationships/image" Target="../media/image4591.png"/><Relationship Id="rId19" Type="http://schemas.openxmlformats.org/officeDocument/2006/relationships/image" Target="../media/image4391.png"/><Relationship Id="rId14" Type="http://schemas.openxmlformats.org/officeDocument/2006/relationships/customXml" Target="../ink/ink627.xml"/><Relationship Id="rId22" Type="http://schemas.openxmlformats.org/officeDocument/2006/relationships/customXml" Target="../ink/ink631.xml"/><Relationship Id="rId27" Type="http://schemas.openxmlformats.org/officeDocument/2006/relationships/image" Target="../media/image4431.png"/><Relationship Id="rId30" Type="http://schemas.openxmlformats.org/officeDocument/2006/relationships/customXml" Target="../ink/ink635.xml"/><Relationship Id="rId35" Type="http://schemas.openxmlformats.org/officeDocument/2006/relationships/image" Target="../media/image4471.png"/><Relationship Id="rId43" Type="http://schemas.openxmlformats.org/officeDocument/2006/relationships/image" Target="../media/image4501.png"/><Relationship Id="rId48" Type="http://schemas.openxmlformats.org/officeDocument/2006/relationships/customXml" Target="../ink/ink644.xml"/><Relationship Id="rId56" Type="http://schemas.openxmlformats.org/officeDocument/2006/relationships/customXml" Target="../ink/ink648.xml"/><Relationship Id="rId64" Type="http://schemas.openxmlformats.org/officeDocument/2006/relationships/customXml" Target="../ink/ink652.xml"/><Relationship Id="rId69" Type="http://schemas.openxmlformats.org/officeDocument/2006/relationships/customXml" Target="../ink/ink655.xml"/><Relationship Id="rId8" Type="http://schemas.openxmlformats.org/officeDocument/2006/relationships/customXml" Target="../ink/ink624.xml"/><Relationship Id="rId51" Type="http://schemas.openxmlformats.org/officeDocument/2006/relationships/image" Target="../media/image4541.png"/><Relationship Id="rId72" Type="http://schemas.openxmlformats.org/officeDocument/2006/relationships/image" Target="../media/image4641.png"/><Relationship Id="rId3" Type="http://schemas.openxmlformats.org/officeDocument/2006/relationships/image" Target="../media/image4311.png"/><Relationship Id="rId12" Type="http://schemas.openxmlformats.org/officeDocument/2006/relationships/customXml" Target="../ink/ink626.xml"/><Relationship Id="rId17" Type="http://schemas.openxmlformats.org/officeDocument/2006/relationships/image" Target="../media/image4381.png"/><Relationship Id="rId25" Type="http://schemas.openxmlformats.org/officeDocument/2006/relationships/image" Target="../media/image4421.png"/><Relationship Id="rId33" Type="http://schemas.openxmlformats.org/officeDocument/2006/relationships/image" Target="../media/image4461.png"/><Relationship Id="rId38" Type="http://schemas.openxmlformats.org/officeDocument/2006/relationships/customXml" Target="../ink/ink639.xml"/><Relationship Id="rId46" Type="http://schemas.openxmlformats.org/officeDocument/2006/relationships/customXml" Target="../ink/ink643.xml"/><Relationship Id="rId59" Type="http://schemas.openxmlformats.org/officeDocument/2006/relationships/image" Target="../media/image4581.png"/><Relationship Id="rId67" Type="http://schemas.openxmlformats.org/officeDocument/2006/relationships/image" Target="../media/image4621.png"/><Relationship Id="rId20" Type="http://schemas.openxmlformats.org/officeDocument/2006/relationships/customXml" Target="../ink/ink630.xml"/><Relationship Id="rId41" Type="http://schemas.openxmlformats.org/officeDocument/2006/relationships/image" Target="../media/image151.png"/><Relationship Id="rId54" Type="http://schemas.openxmlformats.org/officeDocument/2006/relationships/customXml" Target="../ink/ink647.xml"/><Relationship Id="rId62" Type="http://schemas.openxmlformats.org/officeDocument/2006/relationships/customXml" Target="../ink/ink651.xml"/><Relationship Id="rId70" Type="http://schemas.openxmlformats.org/officeDocument/2006/relationships/image" Target="../media/image4631.png"/><Relationship Id="rId75" Type="http://schemas.openxmlformats.org/officeDocument/2006/relationships/customXml" Target="../ink/ink65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23.xml"/><Relationship Id="rId15" Type="http://schemas.openxmlformats.org/officeDocument/2006/relationships/image" Target="../media/image4371.png"/><Relationship Id="rId23" Type="http://schemas.openxmlformats.org/officeDocument/2006/relationships/image" Target="../media/image4411.png"/><Relationship Id="rId28" Type="http://schemas.openxmlformats.org/officeDocument/2006/relationships/customXml" Target="../ink/ink634.xml"/><Relationship Id="rId36" Type="http://schemas.openxmlformats.org/officeDocument/2006/relationships/customXml" Target="../ink/ink638.xml"/><Relationship Id="rId49" Type="http://schemas.openxmlformats.org/officeDocument/2006/relationships/image" Target="../media/image4531.png"/><Relationship Id="rId57" Type="http://schemas.openxmlformats.org/officeDocument/2006/relationships/image" Target="../media/image4571.png"/><Relationship Id="rId10" Type="http://schemas.openxmlformats.org/officeDocument/2006/relationships/customXml" Target="../ink/ink625.xml"/><Relationship Id="rId31" Type="http://schemas.openxmlformats.org/officeDocument/2006/relationships/image" Target="../media/image4451.png"/><Relationship Id="rId44" Type="http://schemas.openxmlformats.org/officeDocument/2006/relationships/customXml" Target="../ink/ink642.xml"/><Relationship Id="rId52" Type="http://schemas.openxmlformats.org/officeDocument/2006/relationships/customXml" Target="../ink/ink646.xml"/><Relationship Id="rId60" Type="http://schemas.openxmlformats.org/officeDocument/2006/relationships/customXml" Target="../ink/ink650.xml"/><Relationship Id="rId65" Type="http://schemas.openxmlformats.org/officeDocument/2006/relationships/image" Target="../media/image4611.png"/><Relationship Id="rId73" Type="http://schemas.openxmlformats.org/officeDocument/2006/relationships/customXml" Target="../ink/ink657.xml"/><Relationship Id="rId4" Type="http://schemas.openxmlformats.org/officeDocument/2006/relationships/customXml" Target="../ink/ink622.xml"/><Relationship Id="rId9" Type="http://schemas.openxmlformats.org/officeDocument/2006/relationships/image" Target="../media/image4341.png"/><Relationship Id="rId13" Type="http://schemas.openxmlformats.org/officeDocument/2006/relationships/image" Target="../media/image4361.png"/><Relationship Id="rId18" Type="http://schemas.openxmlformats.org/officeDocument/2006/relationships/customXml" Target="../ink/ink629.xml"/><Relationship Id="rId39" Type="http://schemas.openxmlformats.org/officeDocument/2006/relationships/image" Target="../media/image4491.png"/><Relationship Id="rId34" Type="http://schemas.openxmlformats.org/officeDocument/2006/relationships/customXml" Target="../ink/ink637.xml"/><Relationship Id="rId50" Type="http://schemas.openxmlformats.org/officeDocument/2006/relationships/customXml" Target="../ink/ink645.xml"/><Relationship Id="rId55" Type="http://schemas.openxmlformats.org/officeDocument/2006/relationships/image" Target="../media/image4561.png"/><Relationship Id="rId76" Type="http://schemas.openxmlformats.org/officeDocument/2006/relationships/image" Target="../media/image4661.png"/><Relationship Id="rId7" Type="http://schemas.openxmlformats.org/officeDocument/2006/relationships/image" Target="../media/image4331.png"/><Relationship Id="rId71" Type="http://schemas.openxmlformats.org/officeDocument/2006/relationships/customXml" Target="../ink/ink65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7.png"/><Relationship Id="rId7" Type="http://schemas.openxmlformats.org/officeDocument/2006/relationships/image" Target="../media/image5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customXml" Target="../ink/ink660.xml"/><Relationship Id="rId5" Type="http://schemas.openxmlformats.org/officeDocument/2006/relationships/image" Target="../media/image518.png"/><Relationship Id="rId4" Type="http://schemas.openxmlformats.org/officeDocument/2006/relationships/customXml" Target="../ink/ink65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John_von_Neumann" TargetMode="External"/><Relationship Id="rId2" Type="http://schemas.openxmlformats.org/officeDocument/2006/relationships/hyperlink" Target="https://en.wikipedia.org/wiki/Stanislaw_Ulam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A_New_Kind_of_Science" TargetMode="External"/><Relationship Id="rId4" Type="http://schemas.openxmlformats.org/officeDocument/2006/relationships/hyperlink" Target="https://en.wikipedia.org/wiki/John_Horton_Conway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8.gif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Wh5E6VerGA?feature=oembed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ustomXml" Target="../ink/ink661.xml"/><Relationship Id="rId2" Type="http://schemas.openxmlformats.org/officeDocument/2006/relationships/image" Target="../media/image5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74.xml"/><Relationship Id="rId21" Type="http://schemas.openxmlformats.org/officeDocument/2006/relationships/image" Target="../media/image532.png"/><Relationship Id="rId34" Type="http://schemas.openxmlformats.org/officeDocument/2006/relationships/customXml" Target="../ink/ink678.xml"/><Relationship Id="rId42" Type="http://schemas.openxmlformats.org/officeDocument/2006/relationships/customXml" Target="../ink/ink682.xml"/><Relationship Id="rId47" Type="http://schemas.openxmlformats.org/officeDocument/2006/relationships/image" Target="../media/image545.png"/><Relationship Id="rId50" Type="http://schemas.openxmlformats.org/officeDocument/2006/relationships/customXml" Target="../ink/ink686.xml"/><Relationship Id="rId55" Type="http://schemas.openxmlformats.org/officeDocument/2006/relationships/image" Target="../media/image549.png"/><Relationship Id="rId63" Type="http://schemas.openxmlformats.org/officeDocument/2006/relationships/image" Target="../media/image553.png"/><Relationship Id="rId7" Type="http://schemas.openxmlformats.org/officeDocument/2006/relationships/image" Target="../media/image525.png"/><Relationship Id="rId2" Type="http://schemas.openxmlformats.org/officeDocument/2006/relationships/customXml" Target="../ink/ink662.xml"/><Relationship Id="rId16" Type="http://schemas.openxmlformats.org/officeDocument/2006/relationships/customXml" Target="../ink/ink669.xml"/><Relationship Id="rId29" Type="http://schemas.openxmlformats.org/officeDocument/2006/relationships/image" Target="../media/image536.png"/><Relationship Id="rId11" Type="http://schemas.openxmlformats.org/officeDocument/2006/relationships/image" Target="../media/image527.png"/><Relationship Id="rId24" Type="http://schemas.openxmlformats.org/officeDocument/2006/relationships/customXml" Target="../ink/ink673.xml"/><Relationship Id="rId32" Type="http://schemas.openxmlformats.org/officeDocument/2006/relationships/customXml" Target="../ink/ink677.xml"/><Relationship Id="rId37" Type="http://schemas.openxmlformats.org/officeDocument/2006/relationships/image" Target="../media/image540.png"/><Relationship Id="rId40" Type="http://schemas.openxmlformats.org/officeDocument/2006/relationships/customXml" Target="../ink/ink681.xml"/><Relationship Id="rId45" Type="http://schemas.openxmlformats.org/officeDocument/2006/relationships/image" Target="../media/image544.png"/><Relationship Id="rId53" Type="http://schemas.openxmlformats.org/officeDocument/2006/relationships/image" Target="../media/image548.png"/><Relationship Id="rId58" Type="http://schemas.openxmlformats.org/officeDocument/2006/relationships/customXml" Target="../ink/ink690.xml"/><Relationship Id="rId66" Type="http://schemas.openxmlformats.org/officeDocument/2006/relationships/customXml" Target="../ink/ink694.xml"/><Relationship Id="rId5" Type="http://schemas.openxmlformats.org/officeDocument/2006/relationships/image" Target="../media/image524.png"/><Relationship Id="rId61" Type="http://schemas.openxmlformats.org/officeDocument/2006/relationships/image" Target="../media/image552.png"/><Relationship Id="rId19" Type="http://schemas.openxmlformats.org/officeDocument/2006/relationships/image" Target="../media/image531.png"/><Relationship Id="rId14" Type="http://schemas.openxmlformats.org/officeDocument/2006/relationships/customXml" Target="../ink/ink668.xml"/><Relationship Id="rId22" Type="http://schemas.openxmlformats.org/officeDocument/2006/relationships/customXml" Target="../ink/ink672.xml"/><Relationship Id="rId27" Type="http://schemas.openxmlformats.org/officeDocument/2006/relationships/image" Target="../media/image535.png"/><Relationship Id="rId30" Type="http://schemas.openxmlformats.org/officeDocument/2006/relationships/customXml" Target="../ink/ink676.xml"/><Relationship Id="rId35" Type="http://schemas.openxmlformats.org/officeDocument/2006/relationships/image" Target="../media/image539.png"/><Relationship Id="rId43" Type="http://schemas.openxmlformats.org/officeDocument/2006/relationships/image" Target="../media/image543.png"/><Relationship Id="rId48" Type="http://schemas.openxmlformats.org/officeDocument/2006/relationships/customXml" Target="../ink/ink685.xml"/><Relationship Id="rId56" Type="http://schemas.openxmlformats.org/officeDocument/2006/relationships/customXml" Target="../ink/ink689.xml"/><Relationship Id="rId64" Type="http://schemas.openxmlformats.org/officeDocument/2006/relationships/customXml" Target="../ink/ink693.xml"/><Relationship Id="rId8" Type="http://schemas.openxmlformats.org/officeDocument/2006/relationships/customXml" Target="../ink/ink665.xml"/><Relationship Id="rId51" Type="http://schemas.openxmlformats.org/officeDocument/2006/relationships/image" Target="../media/image547.png"/><Relationship Id="rId3" Type="http://schemas.openxmlformats.org/officeDocument/2006/relationships/image" Target="../media/image523.png"/><Relationship Id="rId12" Type="http://schemas.openxmlformats.org/officeDocument/2006/relationships/customXml" Target="../ink/ink667.xml"/><Relationship Id="rId17" Type="http://schemas.openxmlformats.org/officeDocument/2006/relationships/image" Target="../media/image530.png"/><Relationship Id="rId25" Type="http://schemas.openxmlformats.org/officeDocument/2006/relationships/image" Target="../media/image534.png"/><Relationship Id="rId33" Type="http://schemas.openxmlformats.org/officeDocument/2006/relationships/image" Target="../media/image538.png"/><Relationship Id="rId38" Type="http://schemas.openxmlformats.org/officeDocument/2006/relationships/customXml" Target="../ink/ink680.xml"/><Relationship Id="rId46" Type="http://schemas.openxmlformats.org/officeDocument/2006/relationships/customXml" Target="../ink/ink684.xml"/><Relationship Id="rId59" Type="http://schemas.openxmlformats.org/officeDocument/2006/relationships/image" Target="../media/image551.png"/><Relationship Id="rId67" Type="http://schemas.openxmlformats.org/officeDocument/2006/relationships/image" Target="../media/image555.png"/><Relationship Id="rId20" Type="http://schemas.openxmlformats.org/officeDocument/2006/relationships/customXml" Target="../ink/ink671.xml"/><Relationship Id="rId41" Type="http://schemas.openxmlformats.org/officeDocument/2006/relationships/image" Target="../media/image542.png"/><Relationship Id="rId54" Type="http://schemas.openxmlformats.org/officeDocument/2006/relationships/customXml" Target="../ink/ink688.xml"/><Relationship Id="rId62" Type="http://schemas.openxmlformats.org/officeDocument/2006/relationships/customXml" Target="../ink/ink69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64.xml"/><Relationship Id="rId15" Type="http://schemas.openxmlformats.org/officeDocument/2006/relationships/image" Target="../media/image529.png"/><Relationship Id="rId23" Type="http://schemas.openxmlformats.org/officeDocument/2006/relationships/image" Target="../media/image533.png"/><Relationship Id="rId28" Type="http://schemas.openxmlformats.org/officeDocument/2006/relationships/customXml" Target="../ink/ink675.xml"/><Relationship Id="rId36" Type="http://schemas.openxmlformats.org/officeDocument/2006/relationships/customXml" Target="../ink/ink679.xml"/><Relationship Id="rId49" Type="http://schemas.openxmlformats.org/officeDocument/2006/relationships/image" Target="../media/image546.png"/><Relationship Id="rId57" Type="http://schemas.openxmlformats.org/officeDocument/2006/relationships/image" Target="../media/image550.png"/><Relationship Id="rId10" Type="http://schemas.openxmlformats.org/officeDocument/2006/relationships/customXml" Target="../ink/ink666.xml"/><Relationship Id="rId31" Type="http://schemas.openxmlformats.org/officeDocument/2006/relationships/image" Target="../media/image537.png"/><Relationship Id="rId44" Type="http://schemas.openxmlformats.org/officeDocument/2006/relationships/customXml" Target="../ink/ink683.xml"/><Relationship Id="rId52" Type="http://schemas.openxmlformats.org/officeDocument/2006/relationships/customXml" Target="../ink/ink687.xml"/><Relationship Id="rId60" Type="http://schemas.openxmlformats.org/officeDocument/2006/relationships/customXml" Target="../ink/ink691.xml"/><Relationship Id="rId65" Type="http://schemas.openxmlformats.org/officeDocument/2006/relationships/image" Target="../media/image554.png"/><Relationship Id="rId4" Type="http://schemas.openxmlformats.org/officeDocument/2006/relationships/customXml" Target="../ink/ink663.xml"/><Relationship Id="rId9" Type="http://schemas.openxmlformats.org/officeDocument/2006/relationships/image" Target="../media/image526.png"/><Relationship Id="rId13" Type="http://schemas.openxmlformats.org/officeDocument/2006/relationships/image" Target="../media/image528.png"/><Relationship Id="rId18" Type="http://schemas.openxmlformats.org/officeDocument/2006/relationships/customXml" Target="../ink/ink670.xml"/><Relationship Id="rId39" Type="http://schemas.openxmlformats.org/officeDocument/2006/relationships/image" Target="../media/image54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00.xml"/><Relationship Id="rId18" Type="http://schemas.openxmlformats.org/officeDocument/2006/relationships/image" Target="../media/image565.png"/><Relationship Id="rId26" Type="http://schemas.openxmlformats.org/officeDocument/2006/relationships/image" Target="../media/image569.png"/><Relationship Id="rId21" Type="http://schemas.openxmlformats.org/officeDocument/2006/relationships/customXml" Target="../ink/ink704.xml"/><Relationship Id="rId34" Type="http://schemas.openxmlformats.org/officeDocument/2006/relationships/image" Target="../media/image573.png"/><Relationship Id="rId7" Type="http://schemas.openxmlformats.org/officeDocument/2006/relationships/customXml" Target="../ink/ink697.xml"/><Relationship Id="rId12" Type="http://schemas.openxmlformats.org/officeDocument/2006/relationships/image" Target="../media/image562.png"/><Relationship Id="rId17" Type="http://schemas.openxmlformats.org/officeDocument/2006/relationships/customXml" Target="../ink/ink702.xml"/><Relationship Id="rId25" Type="http://schemas.openxmlformats.org/officeDocument/2006/relationships/customXml" Target="../ink/ink706.xml"/><Relationship Id="rId33" Type="http://schemas.openxmlformats.org/officeDocument/2006/relationships/customXml" Target="../ink/ink710.xml"/><Relationship Id="rId38" Type="http://schemas.openxmlformats.org/officeDocument/2006/relationships/image" Target="../media/image575.png"/><Relationship Id="rId2" Type="http://schemas.openxmlformats.org/officeDocument/2006/relationships/image" Target="../media/image523.jpeg"/><Relationship Id="rId16" Type="http://schemas.openxmlformats.org/officeDocument/2006/relationships/image" Target="../media/image564.png"/><Relationship Id="rId20" Type="http://schemas.openxmlformats.org/officeDocument/2006/relationships/image" Target="../media/image566.png"/><Relationship Id="rId29" Type="http://schemas.openxmlformats.org/officeDocument/2006/relationships/customXml" Target="../ink/ink7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9.png"/><Relationship Id="rId11" Type="http://schemas.openxmlformats.org/officeDocument/2006/relationships/customXml" Target="../ink/ink699.xml"/><Relationship Id="rId24" Type="http://schemas.openxmlformats.org/officeDocument/2006/relationships/image" Target="../media/image568.png"/><Relationship Id="rId32" Type="http://schemas.openxmlformats.org/officeDocument/2006/relationships/image" Target="../media/image572.png"/><Relationship Id="rId37" Type="http://schemas.openxmlformats.org/officeDocument/2006/relationships/customXml" Target="../ink/ink712.xml"/><Relationship Id="rId5" Type="http://schemas.openxmlformats.org/officeDocument/2006/relationships/customXml" Target="../ink/ink696.xml"/><Relationship Id="rId15" Type="http://schemas.openxmlformats.org/officeDocument/2006/relationships/customXml" Target="../ink/ink701.xml"/><Relationship Id="rId23" Type="http://schemas.openxmlformats.org/officeDocument/2006/relationships/customXml" Target="../ink/ink705.xml"/><Relationship Id="rId28" Type="http://schemas.openxmlformats.org/officeDocument/2006/relationships/image" Target="../media/image570.png"/><Relationship Id="rId36" Type="http://schemas.openxmlformats.org/officeDocument/2006/relationships/image" Target="../media/image574.png"/><Relationship Id="rId10" Type="http://schemas.openxmlformats.org/officeDocument/2006/relationships/image" Target="../media/image561.png"/><Relationship Id="rId19" Type="http://schemas.openxmlformats.org/officeDocument/2006/relationships/customXml" Target="../ink/ink703.xml"/><Relationship Id="rId31" Type="http://schemas.openxmlformats.org/officeDocument/2006/relationships/customXml" Target="../ink/ink709.xml"/><Relationship Id="rId4" Type="http://schemas.openxmlformats.org/officeDocument/2006/relationships/image" Target="../media/image558.png"/><Relationship Id="rId9" Type="http://schemas.openxmlformats.org/officeDocument/2006/relationships/customXml" Target="../ink/ink698.xml"/><Relationship Id="rId14" Type="http://schemas.openxmlformats.org/officeDocument/2006/relationships/image" Target="../media/image563.png"/><Relationship Id="rId22" Type="http://schemas.openxmlformats.org/officeDocument/2006/relationships/image" Target="../media/image567.png"/><Relationship Id="rId27" Type="http://schemas.openxmlformats.org/officeDocument/2006/relationships/customXml" Target="../ink/ink707.xml"/><Relationship Id="rId30" Type="http://schemas.openxmlformats.org/officeDocument/2006/relationships/image" Target="../media/image571.png"/><Relationship Id="rId35" Type="http://schemas.openxmlformats.org/officeDocument/2006/relationships/customXml" Target="../ink/ink711.xml"/><Relationship Id="rId8" Type="http://schemas.openxmlformats.org/officeDocument/2006/relationships/image" Target="../media/image560.png"/><Relationship Id="rId3" Type="http://schemas.openxmlformats.org/officeDocument/2006/relationships/customXml" Target="../ink/ink695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customXml" Target="../ink/ink716.xml"/><Relationship Id="rId13" Type="http://schemas.openxmlformats.org/officeDocument/2006/relationships/image" Target="../media/image579.png"/><Relationship Id="rId18" Type="http://schemas.openxmlformats.org/officeDocument/2006/relationships/customXml" Target="../ink/ink721.xml"/><Relationship Id="rId3" Type="http://schemas.openxmlformats.org/officeDocument/2006/relationships/image" Target="../media/image556.png"/><Relationship Id="rId7" Type="http://schemas.openxmlformats.org/officeDocument/2006/relationships/image" Target="../media/image576.png"/><Relationship Id="rId12" Type="http://schemas.openxmlformats.org/officeDocument/2006/relationships/customXml" Target="../ink/ink718.xml"/><Relationship Id="rId17" Type="http://schemas.openxmlformats.org/officeDocument/2006/relationships/image" Target="../media/image581.png"/><Relationship Id="rId2" Type="http://schemas.openxmlformats.org/officeDocument/2006/relationships/customXml" Target="../ink/ink713.xml"/><Relationship Id="rId16" Type="http://schemas.openxmlformats.org/officeDocument/2006/relationships/customXml" Target="../ink/ink72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15.xml"/><Relationship Id="rId11" Type="http://schemas.openxmlformats.org/officeDocument/2006/relationships/image" Target="../media/image578.png"/><Relationship Id="rId5" Type="http://schemas.openxmlformats.org/officeDocument/2006/relationships/image" Target="../media/image557.png"/><Relationship Id="rId15" Type="http://schemas.openxmlformats.org/officeDocument/2006/relationships/image" Target="../media/image580.png"/><Relationship Id="rId10" Type="http://schemas.openxmlformats.org/officeDocument/2006/relationships/customXml" Target="../ink/ink717.xml"/><Relationship Id="rId19" Type="http://schemas.openxmlformats.org/officeDocument/2006/relationships/image" Target="../media/image582.png"/><Relationship Id="rId4" Type="http://schemas.openxmlformats.org/officeDocument/2006/relationships/customXml" Target="../ink/ink714.xml"/><Relationship Id="rId9" Type="http://schemas.openxmlformats.org/officeDocument/2006/relationships/image" Target="../media/image577.png"/><Relationship Id="rId14" Type="http://schemas.openxmlformats.org/officeDocument/2006/relationships/customXml" Target="../ink/ink719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6.xml"/><Relationship Id="rId21" Type="http://schemas.openxmlformats.org/officeDocument/2006/relationships/image" Target="../media/image43.png"/><Relationship Id="rId42" Type="http://schemas.openxmlformats.org/officeDocument/2006/relationships/customXml" Target="../ink/ink54.xml"/><Relationship Id="rId47" Type="http://schemas.openxmlformats.org/officeDocument/2006/relationships/image" Target="../media/image56.png"/><Relationship Id="rId63" Type="http://schemas.openxmlformats.org/officeDocument/2006/relationships/image" Target="../media/image64.png"/><Relationship Id="rId68" Type="http://schemas.openxmlformats.org/officeDocument/2006/relationships/customXml" Target="../ink/ink67.xml"/><Relationship Id="rId84" Type="http://schemas.openxmlformats.org/officeDocument/2006/relationships/customXml" Target="../ink/ink75.xml"/><Relationship Id="rId89" Type="http://schemas.openxmlformats.org/officeDocument/2006/relationships/image" Target="../media/image77.png"/><Relationship Id="rId16" Type="http://schemas.openxmlformats.org/officeDocument/2006/relationships/customXml" Target="../ink/ink41.xml"/><Relationship Id="rId107" Type="http://schemas.openxmlformats.org/officeDocument/2006/relationships/image" Target="../media/image86.png"/><Relationship Id="rId11" Type="http://schemas.openxmlformats.org/officeDocument/2006/relationships/image" Target="../media/image38.png"/><Relationship Id="rId32" Type="http://schemas.openxmlformats.org/officeDocument/2006/relationships/customXml" Target="../ink/ink49.xml"/><Relationship Id="rId37" Type="http://schemas.openxmlformats.org/officeDocument/2006/relationships/image" Target="../media/image51.png"/><Relationship Id="rId53" Type="http://schemas.openxmlformats.org/officeDocument/2006/relationships/image" Target="../media/image59.png"/><Relationship Id="rId58" Type="http://schemas.openxmlformats.org/officeDocument/2006/relationships/customXml" Target="../ink/ink62.xml"/><Relationship Id="rId74" Type="http://schemas.openxmlformats.org/officeDocument/2006/relationships/customXml" Target="../ink/ink70.xml"/><Relationship Id="rId79" Type="http://schemas.openxmlformats.org/officeDocument/2006/relationships/image" Target="../media/image72.png"/><Relationship Id="rId102" Type="http://schemas.openxmlformats.org/officeDocument/2006/relationships/customXml" Target="../ink/ink84.xml"/><Relationship Id="rId5" Type="http://schemas.openxmlformats.org/officeDocument/2006/relationships/image" Target="../media/image35.png"/><Relationship Id="rId90" Type="http://schemas.openxmlformats.org/officeDocument/2006/relationships/customXml" Target="../ink/ink78.xml"/><Relationship Id="rId95" Type="http://schemas.openxmlformats.org/officeDocument/2006/relationships/image" Target="../media/image80.png"/><Relationship Id="rId22" Type="http://schemas.openxmlformats.org/officeDocument/2006/relationships/customXml" Target="../ink/ink44.xml"/><Relationship Id="rId27" Type="http://schemas.openxmlformats.org/officeDocument/2006/relationships/image" Target="../media/image46.png"/><Relationship Id="rId43" Type="http://schemas.openxmlformats.org/officeDocument/2006/relationships/image" Target="../media/image54.png"/><Relationship Id="rId48" Type="http://schemas.openxmlformats.org/officeDocument/2006/relationships/customXml" Target="../ink/ink57.xml"/><Relationship Id="rId64" Type="http://schemas.openxmlformats.org/officeDocument/2006/relationships/customXml" Target="../ink/ink65.xml"/><Relationship Id="rId69" Type="http://schemas.openxmlformats.org/officeDocument/2006/relationships/image" Target="../media/image67.png"/><Relationship Id="rId80" Type="http://schemas.openxmlformats.org/officeDocument/2006/relationships/customXml" Target="../ink/ink73.xml"/><Relationship Id="rId85" Type="http://schemas.openxmlformats.org/officeDocument/2006/relationships/image" Target="../media/image75.png"/><Relationship Id="rId12" Type="http://schemas.openxmlformats.org/officeDocument/2006/relationships/customXml" Target="../ink/ink39.xml"/><Relationship Id="rId17" Type="http://schemas.openxmlformats.org/officeDocument/2006/relationships/image" Target="../media/image41.png"/><Relationship Id="rId33" Type="http://schemas.openxmlformats.org/officeDocument/2006/relationships/image" Target="../media/image49.png"/><Relationship Id="rId38" Type="http://schemas.openxmlformats.org/officeDocument/2006/relationships/customXml" Target="../ink/ink52.xml"/><Relationship Id="rId59" Type="http://schemas.openxmlformats.org/officeDocument/2006/relationships/image" Target="../media/image62.png"/><Relationship Id="rId103" Type="http://schemas.openxmlformats.org/officeDocument/2006/relationships/image" Target="../media/image84.png"/><Relationship Id="rId108" Type="http://schemas.openxmlformats.org/officeDocument/2006/relationships/customXml" Target="../ink/ink87.xml"/><Relationship Id="rId54" Type="http://schemas.openxmlformats.org/officeDocument/2006/relationships/customXml" Target="../ink/ink60.xml"/><Relationship Id="rId70" Type="http://schemas.openxmlformats.org/officeDocument/2006/relationships/customXml" Target="../ink/ink68.xml"/><Relationship Id="rId75" Type="http://schemas.openxmlformats.org/officeDocument/2006/relationships/image" Target="../media/image70.png"/><Relationship Id="rId91" Type="http://schemas.openxmlformats.org/officeDocument/2006/relationships/image" Target="../media/image78.png"/><Relationship Id="rId96" Type="http://schemas.openxmlformats.org/officeDocument/2006/relationships/customXml" Target="../ink/ink8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6.xml"/><Relationship Id="rId15" Type="http://schemas.openxmlformats.org/officeDocument/2006/relationships/image" Target="../media/image40.png"/><Relationship Id="rId23" Type="http://schemas.openxmlformats.org/officeDocument/2006/relationships/image" Target="../media/image44.png"/><Relationship Id="rId28" Type="http://schemas.openxmlformats.org/officeDocument/2006/relationships/customXml" Target="../ink/ink47.xml"/><Relationship Id="rId36" Type="http://schemas.openxmlformats.org/officeDocument/2006/relationships/customXml" Target="../ink/ink51.xml"/><Relationship Id="rId49" Type="http://schemas.openxmlformats.org/officeDocument/2006/relationships/image" Target="../media/image57.png"/><Relationship Id="rId57" Type="http://schemas.openxmlformats.org/officeDocument/2006/relationships/image" Target="../media/image61.png"/><Relationship Id="rId106" Type="http://schemas.openxmlformats.org/officeDocument/2006/relationships/customXml" Target="../ink/ink86.xml"/><Relationship Id="rId10" Type="http://schemas.openxmlformats.org/officeDocument/2006/relationships/customXml" Target="../ink/ink38.xml"/><Relationship Id="rId31" Type="http://schemas.openxmlformats.org/officeDocument/2006/relationships/image" Target="../media/image48.png"/><Relationship Id="rId44" Type="http://schemas.openxmlformats.org/officeDocument/2006/relationships/customXml" Target="../ink/ink55.xml"/><Relationship Id="rId52" Type="http://schemas.openxmlformats.org/officeDocument/2006/relationships/customXml" Target="../ink/ink59.xml"/><Relationship Id="rId60" Type="http://schemas.openxmlformats.org/officeDocument/2006/relationships/customXml" Target="../ink/ink63.xml"/><Relationship Id="rId65" Type="http://schemas.openxmlformats.org/officeDocument/2006/relationships/image" Target="../media/image65.png"/><Relationship Id="rId73" Type="http://schemas.openxmlformats.org/officeDocument/2006/relationships/image" Target="../media/image69.png"/><Relationship Id="rId78" Type="http://schemas.openxmlformats.org/officeDocument/2006/relationships/customXml" Target="../ink/ink72.xml"/><Relationship Id="rId81" Type="http://schemas.openxmlformats.org/officeDocument/2006/relationships/image" Target="../media/image73.png"/><Relationship Id="rId86" Type="http://schemas.openxmlformats.org/officeDocument/2006/relationships/customXml" Target="../ink/ink76.xml"/><Relationship Id="rId94" Type="http://schemas.openxmlformats.org/officeDocument/2006/relationships/customXml" Target="../ink/ink80.xml"/><Relationship Id="rId99" Type="http://schemas.openxmlformats.org/officeDocument/2006/relationships/image" Target="../media/image82.png"/><Relationship Id="rId101" Type="http://schemas.openxmlformats.org/officeDocument/2006/relationships/image" Target="../media/image83.png"/><Relationship Id="rId4" Type="http://schemas.openxmlformats.org/officeDocument/2006/relationships/customXml" Target="../ink/ink35.xml"/><Relationship Id="rId9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customXml" Target="../ink/ink42.xml"/><Relationship Id="rId39" Type="http://schemas.openxmlformats.org/officeDocument/2006/relationships/image" Target="../media/image52.png"/><Relationship Id="rId109" Type="http://schemas.openxmlformats.org/officeDocument/2006/relationships/image" Target="../media/image87.png"/><Relationship Id="rId34" Type="http://schemas.openxmlformats.org/officeDocument/2006/relationships/customXml" Target="../ink/ink50.xml"/><Relationship Id="rId50" Type="http://schemas.openxmlformats.org/officeDocument/2006/relationships/customXml" Target="../ink/ink58.xml"/><Relationship Id="rId55" Type="http://schemas.openxmlformats.org/officeDocument/2006/relationships/image" Target="../media/image60.png"/><Relationship Id="rId76" Type="http://schemas.openxmlformats.org/officeDocument/2006/relationships/customXml" Target="../ink/ink71.xml"/><Relationship Id="rId97" Type="http://schemas.openxmlformats.org/officeDocument/2006/relationships/image" Target="../media/image81.png"/><Relationship Id="rId104" Type="http://schemas.openxmlformats.org/officeDocument/2006/relationships/customXml" Target="../ink/ink85.xml"/><Relationship Id="rId7" Type="http://schemas.openxmlformats.org/officeDocument/2006/relationships/image" Target="../media/image36.png"/><Relationship Id="rId71" Type="http://schemas.openxmlformats.org/officeDocument/2006/relationships/image" Target="../media/image68.png"/><Relationship Id="rId92" Type="http://schemas.openxmlformats.org/officeDocument/2006/relationships/customXml" Target="../ink/ink79.xml"/><Relationship Id="rId2" Type="http://schemas.openxmlformats.org/officeDocument/2006/relationships/customXml" Target="../ink/ink34.xml"/><Relationship Id="rId29" Type="http://schemas.openxmlformats.org/officeDocument/2006/relationships/image" Target="../media/image47.png"/><Relationship Id="rId24" Type="http://schemas.openxmlformats.org/officeDocument/2006/relationships/customXml" Target="../ink/ink45.xml"/><Relationship Id="rId40" Type="http://schemas.openxmlformats.org/officeDocument/2006/relationships/customXml" Target="../ink/ink53.xml"/><Relationship Id="rId45" Type="http://schemas.openxmlformats.org/officeDocument/2006/relationships/image" Target="../media/image55.png"/><Relationship Id="rId66" Type="http://schemas.openxmlformats.org/officeDocument/2006/relationships/customXml" Target="../ink/ink66.xml"/><Relationship Id="rId87" Type="http://schemas.openxmlformats.org/officeDocument/2006/relationships/image" Target="../media/image76.png"/><Relationship Id="rId61" Type="http://schemas.openxmlformats.org/officeDocument/2006/relationships/image" Target="../media/image63.png"/><Relationship Id="rId82" Type="http://schemas.openxmlformats.org/officeDocument/2006/relationships/customXml" Target="../ink/ink74.xml"/><Relationship Id="rId19" Type="http://schemas.openxmlformats.org/officeDocument/2006/relationships/image" Target="../media/image42.png"/><Relationship Id="rId14" Type="http://schemas.openxmlformats.org/officeDocument/2006/relationships/customXml" Target="../ink/ink40.xml"/><Relationship Id="rId30" Type="http://schemas.openxmlformats.org/officeDocument/2006/relationships/customXml" Target="../ink/ink48.xml"/><Relationship Id="rId35" Type="http://schemas.openxmlformats.org/officeDocument/2006/relationships/image" Target="../media/image50.png"/><Relationship Id="rId56" Type="http://schemas.openxmlformats.org/officeDocument/2006/relationships/customXml" Target="../ink/ink61.xml"/><Relationship Id="rId77" Type="http://schemas.openxmlformats.org/officeDocument/2006/relationships/image" Target="../media/image71.png"/><Relationship Id="rId100" Type="http://schemas.openxmlformats.org/officeDocument/2006/relationships/customXml" Target="../ink/ink83.xml"/><Relationship Id="rId105" Type="http://schemas.openxmlformats.org/officeDocument/2006/relationships/image" Target="../media/image85.png"/><Relationship Id="rId8" Type="http://schemas.openxmlformats.org/officeDocument/2006/relationships/customXml" Target="../ink/ink37.xml"/><Relationship Id="rId51" Type="http://schemas.openxmlformats.org/officeDocument/2006/relationships/image" Target="../media/image58.png"/><Relationship Id="rId72" Type="http://schemas.openxmlformats.org/officeDocument/2006/relationships/customXml" Target="../ink/ink69.xml"/><Relationship Id="rId93" Type="http://schemas.openxmlformats.org/officeDocument/2006/relationships/image" Target="../media/image79.png"/><Relationship Id="rId98" Type="http://schemas.openxmlformats.org/officeDocument/2006/relationships/customXml" Target="../ink/ink82.xml"/><Relationship Id="rId3" Type="http://schemas.openxmlformats.org/officeDocument/2006/relationships/image" Target="../media/image34.png"/><Relationship Id="rId25" Type="http://schemas.openxmlformats.org/officeDocument/2006/relationships/image" Target="../media/image45.png"/><Relationship Id="rId46" Type="http://schemas.openxmlformats.org/officeDocument/2006/relationships/customXml" Target="../ink/ink56.xml"/><Relationship Id="rId67" Type="http://schemas.openxmlformats.org/officeDocument/2006/relationships/image" Target="../media/image66.png"/><Relationship Id="rId20" Type="http://schemas.openxmlformats.org/officeDocument/2006/relationships/customXml" Target="../ink/ink43.xml"/><Relationship Id="rId41" Type="http://schemas.openxmlformats.org/officeDocument/2006/relationships/image" Target="../media/image53.png"/><Relationship Id="rId62" Type="http://schemas.openxmlformats.org/officeDocument/2006/relationships/customXml" Target="../ink/ink64.xml"/><Relationship Id="rId83" Type="http://schemas.openxmlformats.org/officeDocument/2006/relationships/image" Target="../media/image74.png"/><Relationship Id="rId88" Type="http://schemas.openxmlformats.org/officeDocument/2006/relationships/customXml" Target="../ink/ink7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imCLkL109A?feature=oembed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ZIFuaY9lG4?feature=oembed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00.xml"/><Relationship Id="rId21" Type="http://schemas.openxmlformats.org/officeDocument/2006/relationships/image" Target="../media/image97.png"/><Relationship Id="rId34" Type="http://schemas.openxmlformats.org/officeDocument/2006/relationships/customXml" Target="../ink/ink104.xml"/><Relationship Id="rId42" Type="http://schemas.openxmlformats.org/officeDocument/2006/relationships/customXml" Target="../ink/ink108.xml"/><Relationship Id="rId47" Type="http://schemas.openxmlformats.org/officeDocument/2006/relationships/image" Target="../media/image110.png"/><Relationship Id="rId50" Type="http://schemas.openxmlformats.org/officeDocument/2006/relationships/customXml" Target="../ink/ink112.xml"/><Relationship Id="rId55" Type="http://schemas.openxmlformats.org/officeDocument/2006/relationships/image" Target="../media/image114.png"/><Relationship Id="rId63" Type="http://schemas.openxmlformats.org/officeDocument/2006/relationships/image" Target="../media/image118.png"/><Relationship Id="rId7" Type="http://schemas.openxmlformats.org/officeDocument/2006/relationships/image" Target="../media/image90.png"/><Relationship Id="rId2" Type="http://schemas.openxmlformats.org/officeDocument/2006/relationships/customXml" Target="../ink/ink88.xml"/><Relationship Id="rId16" Type="http://schemas.openxmlformats.org/officeDocument/2006/relationships/customXml" Target="../ink/ink95.xml"/><Relationship Id="rId29" Type="http://schemas.openxmlformats.org/officeDocument/2006/relationships/image" Target="../media/image101.png"/><Relationship Id="rId11" Type="http://schemas.openxmlformats.org/officeDocument/2006/relationships/image" Target="../media/image92.png"/><Relationship Id="rId24" Type="http://schemas.openxmlformats.org/officeDocument/2006/relationships/customXml" Target="../ink/ink99.xml"/><Relationship Id="rId32" Type="http://schemas.openxmlformats.org/officeDocument/2006/relationships/customXml" Target="../ink/ink103.xml"/><Relationship Id="rId37" Type="http://schemas.openxmlformats.org/officeDocument/2006/relationships/image" Target="../media/image105.png"/><Relationship Id="rId40" Type="http://schemas.openxmlformats.org/officeDocument/2006/relationships/customXml" Target="../ink/ink107.xml"/><Relationship Id="rId45" Type="http://schemas.openxmlformats.org/officeDocument/2006/relationships/image" Target="../media/image109.png"/><Relationship Id="rId53" Type="http://schemas.openxmlformats.org/officeDocument/2006/relationships/image" Target="../media/image113.png"/><Relationship Id="rId58" Type="http://schemas.openxmlformats.org/officeDocument/2006/relationships/customXml" Target="../ink/ink116.xml"/><Relationship Id="rId66" Type="http://schemas.openxmlformats.org/officeDocument/2006/relationships/customXml" Target="../ink/ink120.xml"/><Relationship Id="rId5" Type="http://schemas.openxmlformats.org/officeDocument/2006/relationships/image" Target="../media/image89.png"/><Relationship Id="rId61" Type="http://schemas.openxmlformats.org/officeDocument/2006/relationships/image" Target="../media/image117.png"/><Relationship Id="rId19" Type="http://schemas.openxmlformats.org/officeDocument/2006/relationships/image" Target="../media/image96.png"/><Relationship Id="rId14" Type="http://schemas.openxmlformats.org/officeDocument/2006/relationships/customXml" Target="../ink/ink94.xml"/><Relationship Id="rId22" Type="http://schemas.openxmlformats.org/officeDocument/2006/relationships/customXml" Target="../ink/ink98.xml"/><Relationship Id="rId27" Type="http://schemas.openxmlformats.org/officeDocument/2006/relationships/image" Target="../media/image100.png"/><Relationship Id="rId30" Type="http://schemas.openxmlformats.org/officeDocument/2006/relationships/customXml" Target="../ink/ink102.xml"/><Relationship Id="rId35" Type="http://schemas.openxmlformats.org/officeDocument/2006/relationships/image" Target="../media/image104.png"/><Relationship Id="rId43" Type="http://schemas.openxmlformats.org/officeDocument/2006/relationships/image" Target="../media/image108.png"/><Relationship Id="rId48" Type="http://schemas.openxmlformats.org/officeDocument/2006/relationships/customXml" Target="../ink/ink111.xml"/><Relationship Id="rId56" Type="http://schemas.openxmlformats.org/officeDocument/2006/relationships/customXml" Target="../ink/ink115.xml"/><Relationship Id="rId64" Type="http://schemas.openxmlformats.org/officeDocument/2006/relationships/customXml" Target="../ink/ink119.xml"/><Relationship Id="rId8" Type="http://schemas.openxmlformats.org/officeDocument/2006/relationships/customXml" Target="../ink/ink91.xml"/><Relationship Id="rId51" Type="http://schemas.openxmlformats.org/officeDocument/2006/relationships/image" Target="../media/image112.png"/><Relationship Id="rId3" Type="http://schemas.openxmlformats.org/officeDocument/2006/relationships/image" Target="../media/image88.png"/><Relationship Id="rId12" Type="http://schemas.openxmlformats.org/officeDocument/2006/relationships/customXml" Target="../ink/ink93.xml"/><Relationship Id="rId17" Type="http://schemas.openxmlformats.org/officeDocument/2006/relationships/image" Target="../media/image95.png"/><Relationship Id="rId25" Type="http://schemas.openxmlformats.org/officeDocument/2006/relationships/image" Target="../media/image99.png"/><Relationship Id="rId33" Type="http://schemas.openxmlformats.org/officeDocument/2006/relationships/image" Target="../media/image103.png"/><Relationship Id="rId38" Type="http://schemas.openxmlformats.org/officeDocument/2006/relationships/customXml" Target="../ink/ink106.xml"/><Relationship Id="rId46" Type="http://schemas.openxmlformats.org/officeDocument/2006/relationships/customXml" Target="../ink/ink110.xml"/><Relationship Id="rId59" Type="http://schemas.openxmlformats.org/officeDocument/2006/relationships/image" Target="../media/image116.png"/><Relationship Id="rId67" Type="http://schemas.openxmlformats.org/officeDocument/2006/relationships/image" Target="../media/image120.png"/><Relationship Id="rId20" Type="http://schemas.openxmlformats.org/officeDocument/2006/relationships/customXml" Target="../ink/ink97.xml"/><Relationship Id="rId41" Type="http://schemas.openxmlformats.org/officeDocument/2006/relationships/image" Target="../media/image107.png"/><Relationship Id="rId54" Type="http://schemas.openxmlformats.org/officeDocument/2006/relationships/customXml" Target="../ink/ink114.xml"/><Relationship Id="rId62" Type="http://schemas.openxmlformats.org/officeDocument/2006/relationships/customXml" Target="../ink/ink11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0.xml"/><Relationship Id="rId15" Type="http://schemas.openxmlformats.org/officeDocument/2006/relationships/image" Target="../media/image94.png"/><Relationship Id="rId23" Type="http://schemas.openxmlformats.org/officeDocument/2006/relationships/image" Target="../media/image98.png"/><Relationship Id="rId28" Type="http://schemas.openxmlformats.org/officeDocument/2006/relationships/customXml" Target="../ink/ink101.xml"/><Relationship Id="rId36" Type="http://schemas.openxmlformats.org/officeDocument/2006/relationships/customXml" Target="../ink/ink105.xml"/><Relationship Id="rId49" Type="http://schemas.openxmlformats.org/officeDocument/2006/relationships/image" Target="../media/image111.png"/><Relationship Id="rId57" Type="http://schemas.openxmlformats.org/officeDocument/2006/relationships/image" Target="../media/image115.png"/><Relationship Id="rId10" Type="http://schemas.openxmlformats.org/officeDocument/2006/relationships/customXml" Target="../ink/ink92.xml"/><Relationship Id="rId31" Type="http://schemas.openxmlformats.org/officeDocument/2006/relationships/image" Target="../media/image102.png"/><Relationship Id="rId44" Type="http://schemas.openxmlformats.org/officeDocument/2006/relationships/customXml" Target="../ink/ink109.xml"/><Relationship Id="rId52" Type="http://schemas.openxmlformats.org/officeDocument/2006/relationships/customXml" Target="../ink/ink113.xml"/><Relationship Id="rId60" Type="http://schemas.openxmlformats.org/officeDocument/2006/relationships/customXml" Target="../ink/ink117.xml"/><Relationship Id="rId65" Type="http://schemas.openxmlformats.org/officeDocument/2006/relationships/image" Target="../media/image119.png"/><Relationship Id="rId4" Type="http://schemas.openxmlformats.org/officeDocument/2006/relationships/customXml" Target="../ink/ink89.xml"/><Relationship Id="rId9" Type="http://schemas.openxmlformats.org/officeDocument/2006/relationships/image" Target="../media/image91.png"/><Relationship Id="rId13" Type="http://schemas.openxmlformats.org/officeDocument/2006/relationships/image" Target="../media/image93.png"/><Relationship Id="rId18" Type="http://schemas.openxmlformats.org/officeDocument/2006/relationships/customXml" Target="../ink/ink96.xml"/><Relationship Id="rId39" Type="http://schemas.openxmlformats.org/officeDocument/2006/relationships/image" Target="../media/image10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3.xml"/><Relationship Id="rId21" Type="http://schemas.openxmlformats.org/officeDocument/2006/relationships/image" Target="../media/image131.png"/><Relationship Id="rId42" Type="http://schemas.openxmlformats.org/officeDocument/2006/relationships/customXml" Target="../ink/ink141.xml"/><Relationship Id="rId47" Type="http://schemas.openxmlformats.org/officeDocument/2006/relationships/image" Target="../media/image144.png"/><Relationship Id="rId63" Type="http://schemas.openxmlformats.org/officeDocument/2006/relationships/image" Target="../media/image152.png"/><Relationship Id="rId68" Type="http://schemas.openxmlformats.org/officeDocument/2006/relationships/image" Target="../media/image154.png"/><Relationship Id="rId7" Type="http://schemas.openxmlformats.org/officeDocument/2006/relationships/image" Target="../media/image124.png"/><Relationship Id="rId71" Type="http://schemas.openxmlformats.org/officeDocument/2006/relationships/image" Target="../media/image155.png"/><Relationship Id="rId2" Type="http://schemas.openxmlformats.org/officeDocument/2006/relationships/customXml" Target="../ink/ink121.xml"/><Relationship Id="rId16" Type="http://schemas.openxmlformats.org/officeDocument/2006/relationships/customXml" Target="../ink/ink128.xml"/><Relationship Id="rId29" Type="http://schemas.openxmlformats.org/officeDocument/2006/relationships/image" Target="../media/image135.png"/><Relationship Id="rId11" Type="http://schemas.openxmlformats.org/officeDocument/2006/relationships/image" Target="../media/image126.png"/><Relationship Id="rId24" Type="http://schemas.openxmlformats.org/officeDocument/2006/relationships/customXml" Target="../ink/ink132.xml"/><Relationship Id="rId32" Type="http://schemas.openxmlformats.org/officeDocument/2006/relationships/customXml" Target="../ink/ink136.xml"/><Relationship Id="rId37" Type="http://schemas.openxmlformats.org/officeDocument/2006/relationships/image" Target="../media/image139.png"/><Relationship Id="rId40" Type="http://schemas.openxmlformats.org/officeDocument/2006/relationships/customXml" Target="../ink/ink140.xml"/><Relationship Id="rId45" Type="http://schemas.openxmlformats.org/officeDocument/2006/relationships/image" Target="../media/image143.png"/><Relationship Id="rId53" Type="http://schemas.openxmlformats.org/officeDocument/2006/relationships/image" Target="../media/image147.png"/><Relationship Id="rId58" Type="http://schemas.openxmlformats.org/officeDocument/2006/relationships/customXml" Target="../ink/ink149.xml"/><Relationship Id="rId66" Type="http://schemas.openxmlformats.org/officeDocument/2006/relationships/image" Target="../media/image153.png"/><Relationship Id="rId5" Type="http://schemas.openxmlformats.org/officeDocument/2006/relationships/image" Target="../media/image123.png"/><Relationship Id="rId61" Type="http://schemas.openxmlformats.org/officeDocument/2006/relationships/image" Target="../media/image151.png"/><Relationship Id="rId19" Type="http://schemas.openxmlformats.org/officeDocument/2006/relationships/image" Target="../media/image130.png"/><Relationship Id="rId14" Type="http://schemas.openxmlformats.org/officeDocument/2006/relationships/customXml" Target="../ink/ink127.xml"/><Relationship Id="rId22" Type="http://schemas.openxmlformats.org/officeDocument/2006/relationships/customXml" Target="../ink/ink131.xml"/><Relationship Id="rId27" Type="http://schemas.openxmlformats.org/officeDocument/2006/relationships/image" Target="../media/image134.png"/><Relationship Id="rId30" Type="http://schemas.openxmlformats.org/officeDocument/2006/relationships/customXml" Target="../ink/ink135.xml"/><Relationship Id="rId35" Type="http://schemas.openxmlformats.org/officeDocument/2006/relationships/image" Target="../media/image138.png"/><Relationship Id="rId43" Type="http://schemas.openxmlformats.org/officeDocument/2006/relationships/image" Target="../media/image142.png"/><Relationship Id="rId48" Type="http://schemas.openxmlformats.org/officeDocument/2006/relationships/customXml" Target="../ink/ink144.xml"/><Relationship Id="rId56" Type="http://schemas.openxmlformats.org/officeDocument/2006/relationships/customXml" Target="../ink/ink148.xml"/><Relationship Id="rId64" Type="http://schemas.openxmlformats.org/officeDocument/2006/relationships/customXml" Target="../ink/ink152.xml"/><Relationship Id="rId69" Type="http://schemas.openxmlformats.org/officeDocument/2006/relationships/customXml" Target="../ink/ink155.xml"/><Relationship Id="rId8" Type="http://schemas.openxmlformats.org/officeDocument/2006/relationships/customXml" Target="../ink/ink124.xml"/><Relationship Id="rId51" Type="http://schemas.openxmlformats.org/officeDocument/2006/relationships/image" Target="../media/image146.png"/><Relationship Id="rId3" Type="http://schemas.openxmlformats.org/officeDocument/2006/relationships/image" Target="../media/image122.png"/><Relationship Id="rId12" Type="http://schemas.openxmlformats.org/officeDocument/2006/relationships/customXml" Target="../ink/ink126.xml"/><Relationship Id="rId17" Type="http://schemas.openxmlformats.org/officeDocument/2006/relationships/image" Target="../media/image129.png"/><Relationship Id="rId25" Type="http://schemas.openxmlformats.org/officeDocument/2006/relationships/image" Target="../media/image133.png"/><Relationship Id="rId33" Type="http://schemas.openxmlformats.org/officeDocument/2006/relationships/image" Target="../media/image137.png"/><Relationship Id="rId38" Type="http://schemas.openxmlformats.org/officeDocument/2006/relationships/customXml" Target="../ink/ink139.xml"/><Relationship Id="rId46" Type="http://schemas.openxmlformats.org/officeDocument/2006/relationships/customXml" Target="../ink/ink143.xml"/><Relationship Id="rId59" Type="http://schemas.openxmlformats.org/officeDocument/2006/relationships/image" Target="../media/image150.png"/><Relationship Id="rId67" Type="http://schemas.openxmlformats.org/officeDocument/2006/relationships/customXml" Target="../ink/ink154.xml"/><Relationship Id="rId20" Type="http://schemas.openxmlformats.org/officeDocument/2006/relationships/customXml" Target="../ink/ink130.xml"/><Relationship Id="rId41" Type="http://schemas.openxmlformats.org/officeDocument/2006/relationships/image" Target="../media/image141.png"/><Relationship Id="rId54" Type="http://schemas.openxmlformats.org/officeDocument/2006/relationships/customXml" Target="../ink/ink147.xml"/><Relationship Id="rId62" Type="http://schemas.openxmlformats.org/officeDocument/2006/relationships/customXml" Target="../ink/ink151.xml"/><Relationship Id="rId70" Type="http://schemas.openxmlformats.org/officeDocument/2006/relationships/customXml" Target="../ink/ink15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3.xml"/><Relationship Id="rId15" Type="http://schemas.openxmlformats.org/officeDocument/2006/relationships/image" Target="../media/image128.png"/><Relationship Id="rId23" Type="http://schemas.openxmlformats.org/officeDocument/2006/relationships/image" Target="../media/image132.png"/><Relationship Id="rId28" Type="http://schemas.openxmlformats.org/officeDocument/2006/relationships/customXml" Target="../ink/ink134.xml"/><Relationship Id="rId36" Type="http://schemas.openxmlformats.org/officeDocument/2006/relationships/customXml" Target="../ink/ink138.xml"/><Relationship Id="rId49" Type="http://schemas.openxmlformats.org/officeDocument/2006/relationships/image" Target="../media/image145.png"/><Relationship Id="rId57" Type="http://schemas.openxmlformats.org/officeDocument/2006/relationships/image" Target="../media/image149.png"/><Relationship Id="rId10" Type="http://schemas.openxmlformats.org/officeDocument/2006/relationships/customXml" Target="../ink/ink125.xml"/><Relationship Id="rId31" Type="http://schemas.openxmlformats.org/officeDocument/2006/relationships/image" Target="../media/image136.png"/><Relationship Id="rId44" Type="http://schemas.openxmlformats.org/officeDocument/2006/relationships/customXml" Target="../ink/ink142.xml"/><Relationship Id="rId52" Type="http://schemas.openxmlformats.org/officeDocument/2006/relationships/customXml" Target="../ink/ink146.xml"/><Relationship Id="rId60" Type="http://schemas.openxmlformats.org/officeDocument/2006/relationships/customXml" Target="../ink/ink150.xml"/><Relationship Id="rId65" Type="http://schemas.openxmlformats.org/officeDocument/2006/relationships/customXml" Target="../ink/ink153.xml"/><Relationship Id="rId4" Type="http://schemas.openxmlformats.org/officeDocument/2006/relationships/customXml" Target="../ink/ink122.xml"/><Relationship Id="rId9" Type="http://schemas.openxmlformats.org/officeDocument/2006/relationships/image" Target="../media/image125.png"/><Relationship Id="rId13" Type="http://schemas.openxmlformats.org/officeDocument/2006/relationships/image" Target="../media/image127.png"/><Relationship Id="rId18" Type="http://schemas.openxmlformats.org/officeDocument/2006/relationships/customXml" Target="../ink/ink129.xml"/><Relationship Id="rId39" Type="http://schemas.openxmlformats.org/officeDocument/2006/relationships/image" Target="../media/image140.png"/><Relationship Id="rId34" Type="http://schemas.openxmlformats.org/officeDocument/2006/relationships/customXml" Target="../ink/ink137.xml"/><Relationship Id="rId50" Type="http://schemas.openxmlformats.org/officeDocument/2006/relationships/customXml" Target="../ink/ink145.xml"/><Relationship Id="rId55" Type="http://schemas.openxmlformats.org/officeDocument/2006/relationships/image" Target="../media/image1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Więcej, niż Gra w Życie (</a:t>
            </a:r>
            <a:r>
              <a:rPr lang="pl-PL" dirty="0" err="1">
                <a:cs typeface="Calibri Light"/>
              </a:rPr>
              <a:t>SmoothLife</a:t>
            </a:r>
            <a:r>
              <a:rPr lang="pl-PL" dirty="0">
                <a:cs typeface="Calibri Light"/>
              </a:rPr>
              <a:t>)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>
                <a:cs typeface="Calibri"/>
              </a:rPr>
              <a:t>Modelowanie komputerowe</a:t>
            </a:r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7224E19-869D-43CC-BDA9-518DC41B3A94}"/>
              </a:ext>
            </a:extLst>
          </p:cNvPr>
          <p:cNvSpPr txBox="1"/>
          <p:nvPr/>
        </p:nvSpPr>
        <p:spPr>
          <a:xfrm>
            <a:off x="5366535" y="506687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Maciej Matyka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E72096-AD5B-4139-8D24-4A7D8F3D7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Algorytm</a:t>
            </a:r>
            <a:endParaRPr lang="pl-PL" dirty="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48E9BBF1-F9B1-4F72-A8FD-C0D88A37A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5865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pl-PL" sz="2900" dirty="0">
                <a:cs typeface="Calibri"/>
              </a:rPr>
              <a:t>Policz sumę </a:t>
            </a:r>
            <a:r>
              <a:rPr lang="pl-PL" sz="2900" dirty="0">
                <a:solidFill>
                  <a:srgbClr val="FFFFFF"/>
                </a:solidFill>
                <a:cs typeface="Calibri"/>
              </a:rPr>
              <a:t>sąsiadów</a:t>
            </a:r>
            <a:r>
              <a:rPr lang="pl-PL" sz="2900" dirty="0">
                <a:cs typeface="Calibri"/>
              </a:rPr>
              <a:t> komórki</a:t>
            </a:r>
          </a:p>
          <a:p>
            <a:pPr lvl="1"/>
            <a:r>
              <a:rPr lang="pl-PL" sz="2900" dirty="0">
                <a:cs typeface="Calibri"/>
              </a:rPr>
              <a:t>Ustal jej nową wartość:</a:t>
            </a:r>
            <a:endParaRPr lang="pl-PL" sz="2900">
              <a:cs typeface="Calibri"/>
            </a:endParaRPr>
          </a:p>
          <a:p>
            <a:pPr marL="0" indent="0">
              <a:buNone/>
            </a:pPr>
            <a:endParaRPr lang="pl-PL" dirty="0">
              <a:cs typeface="Calibri"/>
            </a:endParaRPr>
          </a:p>
          <a:p>
            <a:pPr marL="0" indent="0">
              <a:buNone/>
            </a:pPr>
            <a:r>
              <a:rPr lang="pl-PL" dirty="0">
                <a:cs typeface="Calibri"/>
              </a:rPr>
              <a:t>                              </a:t>
            </a:r>
            <a:r>
              <a:rPr lang="pl-PL" sz="3250" dirty="0">
                <a:solidFill>
                  <a:srgbClr val="FF0000"/>
                </a:solidFill>
                <a:cs typeface="Calibri"/>
              </a:rPr>
              <a:t>s</a:t>
            </a:r>
            <a:r>
              <a:rPr lang="pl-PL" sz="3250" dirty="0">
                <a:cs typeface="Calibri"/>
              </a:rPr>
              <a:t> = 0 1 2 3 4 5 6 7 8 9</a:t>
            </a:r>
            <a:endParaRPr lang="pl-PL" dirty="0"/>
          </a:p>
          <a:p>
            <a:pPr marL="0" indent="0">
              <a:buNone/>
            </a:pPr>
            <a:br>
              <a:rPr lang="pl-PL" sz="3250" dirty="0">
                <a:cs typeface="Calibri"/>
              </a:rPr>
            </a:br>
            <a:r>
              <a:rPr lang="pl-PL" sz="3250" dirty="0">
                <a:cs typeface="Calibri"/>
              </a:rPr>
              <a:t>                                0 0 0 0 1 0 1 1 1 1</a:t>
            </a:r>
            <a:endParaRPr lang="pl-PL" dirty="0"/>
          </a:p>
          <a:p>
            <a:br>
              <a:rPr lang="pl-PL" dirty="0">
                <a:cs typeface="Calibri"/>
              </a:rPr>
            </a:br>
            <a:endParaRPr lang="pl-PL"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542FDD44-F675-45B9-A8D3-7EB3E283BB67}"/>
                  </a:ext>
                </a:extLst>
              </p14:cNvPr>
              <p14:cNvContentPartPr/>
              <p14:nvPr/>
            </p14:nvContentPartPr>
            <p14:xfrm>
              <a:off x="4071711" y="3827684"/>
              <a:ext cx="9525" cy="390525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542FDD44-F675-45B9-A8D3-7EB3E283BB6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59805" y="3809901"/>
                <a:ext cx="33099" cy="4257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1C6D67AF-9B0C-4E65-9A2C-ADE0F3F9715A}"/>
                  </a:ext>
                </a:extLst>
              </p14:cNvPr>
              <p14:cNvContentPartPr/>
              <p14:nvPr/>
            </p14:nvContentPartPr>
            <p14:xfrm>
              <a:off x="4029247" y="4181554"/>
              <a:ext cx="104775" cy="85725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1C6D67AF-9B0C-4E65-9A2C-ADE0F3F9715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11549" y="4162999"/>
                <a:ext cx="139818" cy="122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D8C2B840-A2C0-407C-AEDB-C202245793E8}"/>
                  </a:ext>
                </a:extLst>
              </p14:cNvPr>
              <p14:cNvContentPartPr/>
              <p14:nvPr/>
            </p14:nvContentPartPr>
            <p14:xfrm>
              <a:off x="4356525" y="3827684"/>
              <a:ext cx="9525" cy="390525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D8C2B840-A2C0-407C-AEDB-C202245793E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44619" y="3809901"/>
                <a:ext cx="33099" cy="4257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CE249007-A0FC-4E82-9464-50071E4B2140}"/>
                  </a:ext>
                </a:extLst>
              </p14:cNvPr>
              <p14:cNvContentPartPr/>
              <p14:nvPr/>
            </p14:nvContentPartPr>
            <p14:xfrm>
              <a:off x="4314061" y="4181554"/>
              <a:ext cx="104775" cy="85725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CE249007-A0FC-4E82-9464-50071E4B21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96363" y="4162999"/>
                <a:ext cx="139818" cy="122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3CF85C40-B68E-420C-BC51-EF0B9F56B128}"/>
                  </a:ext>
                </a:extLst>
              </p14:cNvPr>
              <p14:cNvContentPartPr/>
              <p14:nvPr/>
            </p14:nvContentPartPr>
            <p14:xfrm>
              <a:off x="4648155" y="3837091"/>
              <a:ext cx="9525" cy="390525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3CF85C40-B68E-420C-BC51-EF0B9F56B12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36249" y="3819308"/>
                <a:ext cx="33099" cy="4257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3ADF7AAC-95C9-45AB-BC28-1F205523924A}"/>
                  </a:ext>
                </a:extLst>
              </p14:cNvPr>
              <p14:cNvContentPartPr/>
              <p14:nvPr/>
            </p14:nvContentPartPr>
            <p14:xfrm>
              <a:off x="4605691" y="4190961"/>
              <a:ext cx="104775" cy="85725"/>
            </p14:xfrm>
          </p:contentPart>
        </mc:Choice>
        <mc:Fallback xmlns=""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3ADF7AAC-95C9-45AB-BC28-1F20552392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87993" y="4172406"/>
                <a:ext cx="139818" cy="122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41F9574B-D615-4401-8491-8FEB4C549651}"/>
                  </a:ext>
                </a:extLst>
              </p14:cNvPr>
              <p14:cNvContentPartPr/>
              <p14:nvPr/>
            </p14:nvContentPartPr>
            <p14:xfrm>
              <a:off x="4941728" y="3837091"/>
              <a:ext cx="9525" cy="390525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41F9574B-D615-4401-8491-8FEB4C54965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29822" y="3819308"/>
                <a:ext cx="33099" cy="4257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BBB304D1-7C7B-4209-A784-232CBA002057}"/>
                  </a:ext>
                </a:extLst>
              </p14:cNvPr>
              <p14:cNvContentPartPr/>
              <p14:nvPr/>
            </p14:nvContentPartPr>
            <p14:xfrm>
              <a:off x="4899264" y="4190961"/>
              <a:ext cx="104775" cy="85725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BBB304D1-7C7B-4209-A784-232CBA00205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81566" y="4172406"/>
                <a:ext cx="139818" cy="122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Pismo odręczne 13">
                <a:extLst>
                  <a:ext uri="{FF2B5EF4-FFF2-40B4-BE49-F238E27FC236}">
                    <a16:creationId xmlns:a16="http://schemas.microsoft.com/office/drawing/2014/main" id="{BB47026A-38F3-49B6-B123-15D90530AE92}"/>
                  </a:ext>
                </a:extLst>
              </p14:cNvPr>
              <p14:cNvContentPartPr/>
              <p14:nvPr/>
            </p14:nvContentPartPr>
            <p14:xfrm>
              <a:off x="5265469" y="3827684"/>
              <a:ext cx="9525" cy="390525"/>
            </p14:xfrm>
          </p:contentPart>
        </mc:Choice>
        <mc:Fallback xmlns="">
          <p:pic>
            <p:nvPicPr>
              <p:cNvPr id="14" name="Pismo odręczne 13">
                <a:extLst>
                  <a:ext uri="{FF2B5EF4-FFF2-40B4-BE49-F238E27FC236}">
                    <a16:creationId xmlns:a16="http://schemas.microsoft.com/office/drawing/2014/main" id="{BB47026A-38F3-49B6-B123-15D90530AE9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53563" y="3809901"/>
                <a:ext cx="33099" cy="4257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Pismo odręczne 14">
                <a:extLst>
                  <a:ext uri="{FF2B5EF4-FFF2-40B4-BE49-F238E27FC236}">
                    <a16:creationId xmlns:a16="http://schemas.microsoft.com/office/drawing/2014/main" id="{709C070B-C73D-4E53-A7E8-E940B1649930}"/>
                  </a:ext>
                </a:extLst>
              </p14:cNvPr>
              <p14:cNvContentPartPr/>
              <p14:nvPr/>
            </p14:nvContentPartPr>
            <p14:xfrm>
              <a:off x="5223006" y="4181554"/>
              <a:ext cx="104775" cy="85725"/>
            </p14:xfrm>
          </p:contentPart>
        </mc:Choice>
        <mc:Fallback xmlns="">
          <p:pic>
            <p:nvPicPr>
              <p:cNvPr id="15" name="Pismo odręczne 14">
                <a:extLst>
                  <a:ext uri="{FF2B5EF4-FFF2-40B4-BE49-F238E27FC236}">
                    <a16:creationId xmlns:a16="http://schemas.microsoft.com/office/drawing/2014/main" id="{709C070B-C73D-4E53-A7E8-E940B164993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05308" y="4162999"/>
                <a:ext cx="139818" cy="122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F79F6FB4-FC68-4291-B9AE-53EB5D04467D}"/>
                  </a:ext>
                </a:extLst>
              </p14:cNvPr>
              <p14:cNvContentPartPr/>
              <p14:nvPr/>
            </p14:nvContentPartPr>
            <p14:xfrm>
              <a:off x="5538283" y="3818276"/>
              <a:ext cx="9525" cy="390525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F79F6FB4-FC68-4291-B9AE-53EB5D04467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26377" y="3800493"/>
                <a:ext cx="33099" cy="4257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Pismo odręczne 16">
                <a:extLst>
                  <a:ext uri="{FF2B5EF4-FFF2-40B4-BE49-F238E27FC236}">
                    <a16:creationId xmlns:a16="http://schemas.microsoft.com/office/drawing/2014/main" id="{9B8DC512-47BC-43B7-A4A9-89F567192D4A}"/>
                  </a:ext>
                </a:extLst>
              </p14:cNvPr>
              <p14:cNvContentPartPr/>
              <p14:nvPr/>
            </p14:nvContentPartPr>
            <p14:xfrm>
              <a:off x="5495819" y="4172146"/>
              <a:ext cx="104775" cy="85725"/>
            </p14:xfrm>
          </p:contentPart>
        </mc:Choice>
        <mc:Fallback xmlns="">
          <p:pic>
            <p:nvPicPr>
              <p:cNvPr id="17" name="Pismo odręczne 16">
                <a:extLst>
                  <a:ext uri="{FF2B5EF4-FFF2-40B4-BE49-F238E27FC236}">
                    <a16:creationId xmlns:a16="http://schemas.microsoft.com/office/drawing/2014/main" id="{9B8DC512-47BC-43B7-A4A9-89F567192D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78121" y="4153591"/>
                <a:ext cx="139818" cy="122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Pismo odręczne 17">
                <a:extLst>
                  <a:ext uri="{FF2B5EF4-FFF2-40B4-BE49-F238E27FC236}">
                    <a16:creationId xmlns:a16="http://schemas.microsoft.com/office/drawing/2014/main" id="{058538CC-1E9B-4A2A-89E9-CD1AEBDE1A5D}"/>
                  </a:ext>
                </a:extLst>
              </p14:cNvPr>
              <p14:cNvContentPartPr/>
              <p14:nvPr/>
            </p14:nvContentPartPr>
            <p14:xfrm>
              <a:off x="5782876" y="3837091"/>
              <a:ext cx="9525" cy="390525"/>
            </p14:xfrm>
          </p:contentPart>
        </mc:Choice>
        <mc:Fallback xmlns="">
          <p:pic>
            <p:nvPicPr>
              <p:cNvPr id="18" name="Pismo odręczne 17">
                <a:extLst>
                  <a:ext uri="{FF2B5EF4-FFF2-40B4-BE49-F238E27FC236}">
                    <a16:creationId xmlns:a16="http://schemas.microsoft.com/office/drawing/2014/main" id="{058538CC-1E9B-4A2A-89E9-CD1AEBDE1A5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70970" y="3819308"/>
                <a:ext cx="33099" cy="4257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Pismo odręczne 18">
                <a:extLst>
                  <a:ext uri="{FF2B5EF4-FFF2-40B4-BE49-F238E27FC236}">
                    <a16:creationId xmlns:a16="http://schemas.microsoft.com/office/drawing/2014/main" id="{CC8D64AD-92EE-4B5F-ADD1-AD70F218EA8E}"/>
                  </a:ext>
                </a:extLst>
              </p14:cNvPr>
              <p14:cNvContentPartPr/>
              <p14:nvPr/>
            </p14:nvContentPartPr>
            <p14:xfrm>
              <a:off x="5740412" y="4190961"/>
              <a:ext cx="104775" cy="85725"/>
            </p14:xfrm>
          </p:contentPart>
        </mc:Choice>
        <mc:Fallback xmlns="">
          <p:pic>
            <p:nvPicPr>
              <p:cNvPr id="19" name="Pismo odręczne 18">
                <a:extLst>
                  <a:ext uri="{FF2B5EF4-FFF2-40B4-BE49-F238E27FC236}">
                    <a16:creationId xmlns:a16="http://schemas.microsoft.com/office/drawing/2014/main" id="{CC8D64AD-92EE-4B5F-ADD1-AD70F218EA8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22714" y="4172406"/>
                <a:ext cx="139818" cy="122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" name="Pismo odręczne 19">
                <a:extLst>
                  <a:ext uri="{FF2B5EF4-FFF2-40B4-BE49-F238E27FC236}">
                    <a16:creationId xmlns:a16="http://schemas.microsoft.com/office/drawing/2014/main" id="{C9AB4B3E-BD0F-44A0-A709-F0A2D0A19DFF}"/>
                  </a:ext>
                </a:extLst>
              </p14:cNvPr>
              <p14:cNvContentPartPr/>
              <p14:nvPr/>
            </p14:nvContentPartPr>
            <p14:xfrm>
              <a:off x="6086505" y="3827683"/>
              <a:ext cx="9525" cy="390525"/>
            </p14:xfrm>
          </p:contentPart>
        </mc:Choice>
        <mc:Fallback xmlns="">
          <p:pic>
            <p:nvPicPr>
              <p:cNvPr id="20" name="Pismo odręczne 19">
                <a:extLst>
                  <a:ext uri="{FF2B5EF4-FFF2-40B4-BE49-F238E27FC236}">
                    <a16:creationId xmlns:a16="http://schemas.microsoft.com/office/drawing/2014/main" id="{C9AB4B3E-BD0F-44A0-A709-F0A2D0A19DF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74599" y="3809900"/>
                <a:ext cx="33099" cy="4257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" name="Pismo odręczne 20">
                <a:extLst>
                  <a:ext uri="{FF2B5EF4-FFF2-40B4-BE49-F238E27FC236}">
                    <a16:creationId xmlns:a16="http://schemas.microsoft.com/office/drawing/2014/main" id="{50424B4F-9B1B-45A0-84F6-E66073E81D5B}"/>
                  </a:ext>
                </a:extLst>
              </p14:cNvPr>
              <p14:cNvContentPartPr/>
              <p14:nvPr/>
            </p14:nvContentPartPr>
            <p14:xfrm>
              <a:off x="6044041" y="4181553"/>
              <a:ext cx="104775" cy="85725"/>
            </p14:xfrm>
          </p:contentPart>
        </mc:Choice>
        <mc:Fallback xmlns="">
          <p:pic>
            <p:nvPicPr>
              <p:cNvPr id="21" name="Pismo odręczne 20">
                <a:extLst>
                  <a:ext uri="{FF2B5EF4-FFF2-40B4-BE49-F238E27FC236}">
                    <a16:creationId xmlns:a16="http://schemas.microsoft.com/office/drawing/2014/main" id="{50424B4F-9B1B-45A0-84F6-E66073E81D5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26343" y="4162998"/>
                <a:ext cx="139818" cy="122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" name="Pismo odręczne 21">
                <a:extLst>
                  <a:ext uri="{FF2B5EF4-FFF2-40B4-BE49-F238E27FC236}">
                    <a16:creationId xmlns:a16="http://schemas.microsoft.com/office/drawing/2014/main" id="{20DB1684-A524-4B46-9C48-CFBF92C31987}"/>
                  </a:ext>
                </a:extLst>
              </p14:cNvPr>
              <p14:cNvContentPartPr/>
              <p14:nvPr/>
            </p14:nvContentPartPr>
            <p14:xfrm>
              <a:off x="6448524" y="3827683"/>
              <a:ext cx="9525" cy="390525"/>
            </p14:xfrm>
          </p:contentPart>
        </mc:Choice>
        <mc:Fallback xmlns="">
          <p:pic>
            <p:nvPicPr>
              <p:cNvPr id="22" name="Pismo odręczne 21">
                <a:extLst>
                  <a:ext uri="{FF2B5EF4-FFF2-40B4-BE49-F238E27FC236}">
                    <a16:creationId xmlns:a16="http://schemas.microsoft.com/office/drawing/2014/main" id="{20DB1684-A524-4B46-9C48-CFBF92C3198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36618" y="3809900"/>
                <a:ext cx="33099" cy="4257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3" name="Pismo odręczne 22">
                <a:extLst>
                  <a:ext uri="{FF2B5EF4-FFF2-40B4-BE49-F238E27FC236}">
                    <a16:creationId xmlns:a16="http://schemas.microsoft.com/office/drawing/2014/main" id="{DDBFAD83-CA22-40A0-94F9-83811F766775}"/>
                  </a:ext>
                </a:extLst>
              </p14:cNvPr>
              <p14:cNvContentPartPr/>
              <p14:nvPr/>
            </p14:nvContentPartPr>
            <p14:xfrm>
              <a:off x="6406060" y="4181553"/>
              <a:ext cx="104775" cy="85725"/>
            </p14:xfrm>
          </p:contentPart>
        </mc:Choice>
        <mc:Fallback xmlns="">
          <p:pic>
            <p:nvPicPr>
              <p:cNvPr id="23" name="Pismo odręczne 22">
                <a:extLst>
                  <a:ext uri="{FF2B5EF4-FFF2-40B4-BE49-F238E27FC236}">
                    <a16:creationId xmlns:a16="http://schemas.microsoft.com/office/drawing/2014/main" id="{DDBFAD83-CA22-40A0-94F9-83811F7667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88362" y="4162998"/>
                <a:ext cx="139818" cy="1224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Pismo odręczne 23">
                <a:extLst>
                  <a:ext uri="{FF2B5EF4-FFF2-40B4-BE49-F238E27FC236}">
                    <a16:creationId xmlns:a16="http://schemas.microsoft.com/office/drawing/2014/main" id="{957F9B2D-350D-4DB1-B669-1A04B0A264B6}"/>
                  </a:ext>
                </a:extLst>
              </p14:cNvPr>
              <p14:cNvContentPartPr/>
              <p14:nvPr/>
            </p14:nvContentPartPr>
            <p14:xfrm>
              <a:off x="6763504" y="3818276"/>
              <a:ext cx="9525" cy="390525"/>
            </p14:xfrm>
          </p:contentPart>
        </mc:Choice>
        <mc:Fallback xmlns="">
          <p:pic>
            <p:nvPicPr>
              <p:cNvPr id="24" name="Pismo odręczne 23">
                <a:extLst>
                  <a:ext uri="{FF2B5EF4-FFF2-40B4-BE49-F238E27FC236}">
                    <a16:creationId xmlns:a16="http://schemas.microsoft.com/office/drawing/2014/main" id="{957F9B2D-350D-4DB1-B669-1A04B0A264B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51598" y="3800493"/>
                <a:ext cx="33099" cy="4257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Pismo odręczne 24">
                <a:extLst>
                  <a:ext uri="{FF2B5EF4-FFF2-40B4-BE49-F238E27FC236}">
                    <a16:creationId xmlns:a16="http://schemas.microsoft.com/office/drawing/2014/main" id="{CEDCBCC0-BEDA-498E-9902-8EB70997B9FC}"/>
                  </a:ext>
                </a:extLst>
              </p14:cNvPr>
              <p14:cNvContentPartPr/>
              <p14:nvPr/>
            </p14:nvContentPartPr>
            <p14:xfrm>
              <a:off x="6721040" y="4172146"/>
              <a:ext cx="104775" cy="85725"/>
            </p14:xfrm>
          </p:contentPart>
        </mc:Choice>
        <mc:Fallback xmlns="">
          <p:pic>
            <p:nvPicPr>
              <p:cNvPr id="25" name="Pismo odręczne 24">
                <a:extLst>
                  <a:ext uri="{FF2B5EF4-FFF2-40B4-BE49-F238E27FC236}">
                    <a16:creationId xmlns:a16="http://schemas.microsoft.com/office/drawing/2014/main" id="{CEDCBCC0-BEDA-498E-9902-8EB70997B9F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03342" y="4153591"/>
                <a:ext cx="139818" cy="122464"/>
              </a:xfrm>
              <a:prstGeom prst="rect">
                <a:avLst/>
              </a:prstGeom>
            </p:spPr>
          </p:pic>
        </mc:Fallback>
      </mc:AlternateContent>
      <p:sp>
        <p:nvSpPr>
          <p:cNvPr id="3" name="pole tekstowe 2">
            <a:extLst>
              <a:ext uri="{FF2B5EF4-FFF2-40B4-BE49-F238E27FC236}">
                <a16:creationId xmlns:a16="http://schemas.microsoft.com/office/drawing/2014/main" id="{7D54A8DC-9381-4C93-A068-4240744C25B9}"/>
              </a:ext>
            </a:extLst>
          </p:cNvPr>
          <p:cNvSpPr txBox="1"/>
          <p:nvPr/>
        </p:nvSpPr>
        <p:spPr>
          <a:xfrm>
            <a:off x="-397425" y="6481298"/>
            <a:ext cx="972133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750" b="0" dirty="0" err="1">
                <a:ea typeface="+mn-lt"/>
                <a:cs typeface="+mn-lt"/>
              </a:rPr>
              <a:t>Chopard</a:t>
            </a:r>
            <a:r>
              <a:rPr lang="pl-PL" sz="750" b="0" dirty="0">
                <a:ea typeface="+mn-lt"/>
                <a:cs typeface="+mn-lt"/>
              </a:rPr>
              <a:t>, B. and </a:t>
            </a:r>
            <a:r>
              <a:rPr lang="pl-PL" sz="750" b="0" dirty="0" err="1">
                <a:ea typeface="+mn-lt"/>
                <a:cs typeface="+mn-lt"/>
              </a:rPr>
              <a:t>Droz</a:t>
            </a:r>
            <a:r>
              <a:rPr lang="pl-PL" sz="750" b="0" dirty="0">
                <a:ea typeface="+mn-lt"/>
                <a:cs typeface="+mn-lt"/>
              </a:rPr>
              <a:t>, M., Cellular </a:t>
            </a:r>
            <a:r>
              <a:rPr lang="pl-PL" sz="750" b="0" dirty="0" err="1">
                <a:ea typeface="+mn-lt"/>
                <a:cs typeface="+mn-lt"/>
              </a:rPr>
              <a:t>Automata</a:t>
            </a:r>
            <a:r>
              <a:rPr lang="pl-PL" sz="750" b="0" dirty="0">
                <a:ea typeface="+mn-lt"/>
                <a:cs typeface="+mn-lt"/>
              </a:rPr>
              <a:t> Modeling of </a:t>
            </a:r>
            <a:r>
              <a:rPr lang="pl-PL" sz="750" b="0" dirty="0" err="1">
                <a:ea typeface="+mn-lt"/>
                <a:cs typeface="+mn-lt"/>
              </a:rPr>
              <a:t>Physical</a:t>
            </a:r>
            <a:r>
              <a:rPr lang="pl-PL" sz="750" b="0" dirty="0">
                <a:ea typeface="+mn-lt"/>
                <a:cs typeface="+mn-lt"/>
              </a:rPr>
              <a:t> Systems,(1998). </a:t>
            </a:r>
            <a:r>
              <a:rPr lang="pl-PL" sz="750" b="0" i="1" dirty="0">
                <a:ea typeface="+mn-lt"/>
                <a:cs typeface="+mn-lt"/>
              </a:rPr>
              <a:t>Cambridge UP</a:t>
            </a:r>
            <a:r>
              <a:rPr lang="pl-PL" sz="750" b="0" dirty="0">
                <a:ea typeface="+mn-lt"/>
                <a:cs typeface="+mn-lt"/>
              </a:rPr>
              <a:t>, pp.122-137.</a:t>
            </a:r>
            <a:endParaRPr lang="pl-PL" sz="750" b="0"/>
          </a:p>
          <a:p>
            <a:endParaRPr lang="pl-PL" sz="750" b="0" dirty="0"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0" name="Pismo odręczne 39">
                <a:extLst>
                  <a:ext uri="{FF2B5EF4-FFF2-40B4-BE49-F238E27FC236}">
                    <a16:creationId xmlns:a16="http://schemas.microsoft.com/office/drawing/2014/main" id="{A26CAF0C-C04D-F8DD-14C2-19D84E274AE5}"/>
                  </a:ext>
                </a:extLst>
              </p14:cNvPr>
              <p14:cNvContentPartPr/>
              <p14:nvPr/>
            </p14:nvContentPartPr>
            <p14:xfrm>
              <a:off x="9742368" y="2234638"/>
              <a:ext cx="1724025" cy="1385888"/>
            </p14:xfrm>
          </p:contentPart>
        </mc:Choice>
        <mc:Fallback xmlns="">
          <p:pic>
            <p:nvPicPr>
              <p:cNvPr id="40" name="Pismo odręczne 39">
                <a:extLst>
                  <a:ext uri="{FF2B5EF4-FFF2-40B4-BE49-F238E27FC236}">
                    <a16:creationId xmlns:a16="http://schemas.microsoft.com/office/drawing/2014/main" id="{A26CAF0C-C04D-F8DD-14C2-19D84E274AE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724391" y="2216621"/>
                <a:ext cx="1759620" cy="14215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1" name="Pismo odręczne 40">
                <a:extLst>
                  <a:ext uri="{FF2B5EF4-FFF2-40B4-BE49-F238E27FC236}">
                    <a16:creationId xmlns:a16="http://schemas.microsoft.com/office/drawing/2014/main" id="{18B5017F-89B1-3B7D-C176-8B9D00BD1E94}"/>
                  </a:ext>
                </a:extLst>
              </p14:cNvPr>
              <p14:cNvContentPartPr/>
              <p14:nvPr/>
            </p14:nvContentPartPr>
            <p14:xfrm>
              <a:off x="10738282" y="3037489"/>
              <a:ext cx="571500" cy="661988"/>
            </p14:xfrm>
          </p:contentPart>
        </mc:Choice>
        <mc:Fallback xmlns="">
          <p:pic>
            <p:nvPicPr>
              <p:cNvPr id="41" name="Pismo odręczne 40">
                <a:extLst>
                  <a:ext uri="{FF2B5EF4-FFF2-40B4-BE49-F238E27FC236}">
                    <a16:creationId xmlns:a16="http://schemas.microsoft.com/office/drawing/2014/main" id="{18B5017F-89B1-3B7D-C176-8B9D00BD1E9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720299" y="3019539"/>
                <a:ext cx="607106" cy="6975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2" name="Pismo odręczne 41">
                <a:extLst>
                  <a:ext uri="{FF2B5EF4-FFF2-40B4-BE49-F238E27FC236}">
                    <a16:creationId xmlns:a16="http://schemas.microsoft.com/office/drawing/2014/main" id="{971C0D66-F002-0D29-FDB6-3A68605D1E94}"/>
                  </a:ext>
                </a:extLst>
              </p14:cNvPr>
              <p14:cNvContentPartPr/>
              <p14:nvPr/>
            </p14:nvContentPartPr>
            <p14:xfrm>
              <a:off x="10586653" y="3627454"/>
              <a:ext cx="776288" cy="742950"/>
            </p14:xfrm>
          </p:contentPart>
        </mc:Choice>
        <mc:Fallback xmlns="">
          <p:pic>
            <p:nvPicPr>
              <p:cNvPr id="42" name="Pismo odręczne 41">
                <a:extLst>
                  <a:ext uri="{FF2B5EF4-FFF2-40B4-BE49-F238E27FC236}">
                    <a16:creationId xmlns:a16="http://schemas.microsoft.com/office/drawing/2014/main" id="{971C0D66-F002-0D29-FDB6-3A68605D1E9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568658" y="3609465"/>
                <a:ext cx="811917" cy="7785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3" name="Pismo odręczne 42">
                <a:extLst>
                  <a:ext uri="{FF2B5EF4-FFF2-40B4-BE49-F238E27FC236}">
                    <a16:creationId xmlns:a16="http://schemas.microsoft.com/office/drawing/2014/main" id="{42C6F634-EB6B-AF60-5176-976FCF348730}"/>
                  </a:ext>
                </a:extLst>
              </p14:cNvPr>
              <p14:cNvContentPartPr/>
              <p14:nvPr/>
            </p14:nvContentPartPr>
            <p14:xfrm>
              <a:off x="9678605" y="3655883"/>
              <a:ext cx="885825" cy="642938"/>
            </p14:xfrm>
          </p:contentPart>
        </mc:Choice>
        <mc:Fallback xmlns="">
          <p:pic>
            <p:nvPicPr>
              <p:cNvPr id="43" name="Pismo odręczne 42">
                <a:extLst>
                  <a:ext uri="{FF2B5EF4-FFF2-40B4-BE49-F238E27FC236}">
                    <a16:creationId xmlns:a16="http://schemas.microsoft.com/office/drawing/2014/main" id="{42C6F634-EB6B-AF60-5176-976FCF34873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660578" y="3637894"/>
                <a:ext cx="921518" cy="6785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4" name="Pismo odręczne 43">
                <a:extLst>
                  <a:ext uri="{FF2B5EF4-FFF2-40B4-BE49-F238E27FC236}">
                    <a16:creationId xmlns:a16="http://schemas.microsoft.com/office/drawing/2014/main" id="{C869F109-90CA-12DF-5812-FF2087E96469}"/>
                  </a:ext>
                </a:extLst>
              </p14:cNvPr>
              <p14:cNvContentPartPr/>
              <p14:nvPr/>
            </p14:nvContentPartPr>
            <p14:xfrm>
              <a:off x="8888984" y="3505788"/>
              <a:ext cx="814388" cy="762000"/>
            </p14:xfrm>
          </p:contentPart>
        </mc:Choice>
        <mc:Fallback xmlns="">
          <p:pic>
            <p:nvPicPr>
              <p:cNvPr id="44" name="Pismo odręczne 43">
                <a:extLst>
                  <a:ext uri="{FF2B5EF4-FFF2-40B4-BE49-F238E27FC236}">
                    <a16:creationId xmlns:a16="http://schemas.microsoft.com/office/drawing/2014/main" id="{C869F109-90CA-12DF-5812-FF2087E9646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870943" y="3487799"/>
                <a:ext cx="850110" cy="7976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5" name="Pismo odręczne 44">
                <a:extLst>
                  <a:ext uri="{FF2B5EF4-FFF2-40B4-BE49-F238E27FC236}">
                    <a16:creationId xmlns:a16="http://schemas.microsoft.com/office/drawing/2014/main" id="{5948F2D9-09AC-1D2A-1223-D4B11C378A97}"/>
                  </a:ext>
                </a:extLst>
              </p14:cNvPr>
              <p14:cNvContentPartPr/>
              <p14:nvPr/>
            </p14:nvContentPartPr>
            <p14:xfrm>
              <a:off x="8996394" y="2878241"/>
              <a:ext cx="895350" cy="704850"/>
            </p14:xfrm>
          </p:contentPart>
        </mc:Choice>
        <mc:Fallback xmlns="">
          <p:pic>
            <p:nvPicPr>
              <p:cNvPr id="45" name="Pismo odręczne 44">
                <a:extLst>
                  <a:ext uri="{FF2B5EF4-FFF2-40B4-BE49-F238E27FC236}">
                    <a16:creationId xmlns:a16="http://schemas.microsoft.com/office/drawing/2014/main" id="{5948F2D9-09AC-1D2A-1223-D4B11C378A97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978379" y="2860278"/>
                <a:ext cx="931020" cy="7404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6" name="Pismo odręczne 45">
                <a:extLst>
                  <a:ext uri="{FF2B5EF4-FFF2-40B4-BE49-F238E27FC236}">
                    <a16:creationId xmlns:a16="http://schemas.microsoft.com/office/drawing/2014/main" id="{A77F0821-BC21-72C6-0955-0C97246F0499}"/>
                  </a:ext>
                </a:extLst>
              </p14:cNvPr>
              <p14:cNvContentPartPr/>
              <p14:nvPr/>
            </p14:nvContentPartPr>
            <p14:xfrm>
              <a:off x="8992212" y="2195973"/>
              <a:ext cx="895350" cy="747713"/>
            </p14:xfrm>
          </p:contentPart>
        </mc:Choice>
        <mc:Fallback xmlns="">
          <p:pic>
            <p:nvPicPr>
              <p:cNvPr id="46" name="Pismo odręczne 45">
                <a:extLst>
                  <a:ext uri="{FF2B5EF4-FFF2-40B4-BE49-F238E27FC236}">
                    <a16:creationId xmlns:a16="http://schemas.microsoft.com/office/drawing/2014/main" id="{A77F0821-BC21-72C6-0955-0C97246F049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974219" y="2177964"/>
                <a:ext cx="930977" cy="7833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7" name="Pismo odręczne 46">
                <a:extLst>
                  <a:ext uri="{FF2B5EF4-FFF2-40B4-BE49-F238E27FC236}">
                    <a16:creationId xmlns:a16="http://schemas.microsoft.com/office/drawing/2014/main" id="{8AAF3051-AF45-9A10-1007-0306E94AF0DC}"/>
                  </a:ext>
                </a:extLst>
              </p14:cNvPr>
              <p14:cNvContentPartPr/>
              <p14:nvPr/>
            </p14:nvContentPartPr>
            <p14:xfrm>
              <a:off x="9343696" y="2490951"/>
              <a:ext cx="757238" cy="538163"/>
            </p14:xfrm>
          </p:contentPart>
        </mc:Choice>
        <mc:Fallback xmlns="">
          <p:pic>
            <p:nvPicPr>
              <p:cNvPr id="47" name="Pismo odręczne 46">
                <a:extLst>
                  <a:ext uri="{FF2B5EF4-FFF2-40B4-BE49-F238E27FC236}">
                    <a16:creationId xmlns:a16="http://schemas.microsoft.com/office/drawing/2014/main" id="{8AAF3051-AF45-9A10-1007-0306E94AF0D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9325667" y="2472904"/>
                <a:ext cx="792936" cy="5738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8" name="Pismo odręczne 47">
                <a:extLst>
                  <a:ext uri="{FF2B5EF4-FFF2-40B4-BE49-F238E27FC236}">
                    <a16:creationId xmlns:a16="http://schemas.microsoft.com/office/drawing/2014/main" id="{F69430CA-ACE3-B668-F106-0B6E6B687A50}"/>
                  </a:ext>
                </a:extLst>
              </p14:cNvPr>
              <p14:cNvContentPartPr/>
              <p14:nvPr/>
            </p14:nvContentPartPr>
            <p14:xfrm>
              <a:off x="9806151" y="2937192"/>
              <a:ext cx="347663" cy="157163"/>
            </p14:xfrm>
          </p:contentPart>
        </mc:Choice>
        <mc:Fallback xmlns="">
          <p:pic>
            <p:nvPicPr>
              <p:cNvPr id="48" name="Pismo odręczne 47">
                <a:extLst>
                  <a:ext uri="{FF2B5EF4-FFF2-40B4-BE49-F238E27FC236}">
                    <a16:creationId xmlns:a16="http://schemas.microsoft.com/office/drawing/2014/main" id="{F69430CA-ACE3-B668-F106-0B6E6B687A5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788249" y="2919086"/>
                <a:ext cx="383110" cy="1930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9" name="Pismo odręczne 48">
                <a:extLst>
                  <a:ext uri="{FF2B5EF4-FFF2-40B4-BE49-F238E27FC236}">
                    <a16:creationId xmlns:a16="http://schemas.microsoft.com/office/drawing/2014/main" id="{A979002B-3681-EEC9-4417-4E4DD3D12969}"/>
                  </a:ext>
                </a:extLst>
              </p14:cNvPr>
              <p14:cNvContentPartPr/>
              <p14:nvPr/>
            </p14:nvContentPartPr>
            <p14:xfrm>
              <a:off x="10293922" y="2427890"/>
              <a:ext cx="176213" cy="514350"/>
            </p14:xfrm>
          </p:contentPart>
        </mc:Choice>
        <mc:Fallback xmlns="">
          <p:pic>
            <p:nvPicPr>
              <p:cNvPr id="49" name="Pismo odręczne 48">
                <a:extLst>
                  <a:ext uri="{FF2B5EF4-FFF2-40B4-BE49-F238E27FC236}">
                    <a16:creationId xmlns:a16="http://schemas.microsoft.com/office/drawing/2014/main" id="{A979002B-3681-EEC9-4417-4E4DD3D1296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275793" y="2409893"/>
                <a:ext cx="212108" cy="5499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0" name="Pismo odręczne 49">
                <a:extLst>
                  <a:ext uri="{FF2B5EF4-FFF2-40B4-BE49-F238E27FC236}">
                    <a16:creationId xmlns:a16="http://schemas.microsoft.com/office/drawing/2014/main" id="{184248DC-7DFB-F9A0-DD16-69EBD2081B80}"/>
                  </a:ext>
                </a:extLst>
              </p14:cNvPr>
              <p14:cNvContentPartPr/>
              <p14:nvPr/>
            </p14:nvContentPartPr>
            <p14:xfrm>
              <a:off x="10155092" y="2879834"/>
              <a:ext cx="171450" cy="314325"/>
            </p14:xfrm>
          </p:contentPart>
        </mc:Choice>
        <mc:Fallback xmlns="">
          <p:pic>
            <p:nvPicPr>
              <p:cNvPr id="50" name="Pismo odręczne 49">
                <a:extLst>
                  <a:ext uri="{FF2B5EF4-FFF2-40B4-BE49-F238E27FC236}">
                    <a16:creationId xmlns:a16="http://schemas.microsoft.com/office/drawing/2014/main" id="{184248DC-7DFB-F9A0-DD16-69EBD2081B80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0137233" y="2861749"/>
                <a:ext cx="206812" cy="3501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1" name="Pismo odręczne 50">
                <a:extLst>
                  <a:ext uri="{FF2B5EF4-FFF2-40B4-BE49-F238E27FC236}">
                    <a16:creationId xmlns:a16="http://schemas.microsoft.com/office/drawing/2014/main" id="{EA959755-3304-2CE6-EF1A-1CC97945ABAA}"/>
                  </a:ext>
                </a:extLst>
              </p14:cNvPr>
              <p14:cNvContentPartPr/>
              <p14:nvPr/>
            </p14:nvContentPartPr>
            <p14:xfrm>
              <a:off x="10407162" y="2606565"/>
              <a:ext cx="733425" cy="566738"/>
            </p14:xfrm>
          </p:contentPart>
        </mc:Choice>
        <mc:Fallback xmlns="">
          <p:pic>
            <p:nvPicPr>
              <p:cNvPr id="51" name="Pismo odręczne 50">
                <a:extLst>
                  <a:ext uri="{FF2B5EF4-FFF2-40B4-BE49-F238E27FC236}">
                    <a16:creationId xmlns:a16="http://schemas.microsoft.com/office/drawing/2014/main" id="{EA959755-3304-2CE6-EF1A-1CC97945ABA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0389177" y="2588573"/>
                <a:ext cx="769035" cy="6023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2" name="Pismo odręczne 51">
                <a:extLst>
                  <a:ext uri="{FF2B5EF4-FFF2-40B4-BE49-F238E27FC236}">
                    <a16:creationId xmlns:a16="http://schemas.microsoft.com/office/drawing/2014/main" id="{ED52A5EA-ED56-280C-B329-D74D407B6BD3}"/>
                  </a:ext>
                </a:extLst>
              </p14:cNvPr>
              <p14:cNvContentPartPr/>
              <p14:nvPr/>
            </p14:nvContentPartPr>
            <p14:xfrm>
              <a:off x="10361915" y="2984938"/>
              <a:ext cx="214313" cy="261937"/>
            </p14:xfrm>
          </p:contentPart>
        </mc:Choice>
        <mc:Fallback xmlns="">
          <p:pic>
            <p:nvPicPr>
              <p:cNvPr id="52" name="Pismo odręczne 51">
                <a:extLst>
                  <a:ext uri="{FF2B5EF4-FFF2-40B4-BE49-F238E27FC236}">
                    <a16:creationId xmlns:a16="http://schemas.microsoft.com/office/drawing/2014/main" id="{ED52A5EA-ED56-280C-B329-D74D407B6BD3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0343966" y="2966972"/>
                <a:ext cx="249852" cy="2975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3" name="Pismo odręczne 52">
                <a:extLst>
                  <a:ext uri="{FF2B5EF4-FFF2-40B4-BE49-F238E27FC236}">
                    <a16:creationId xmlns:a16="http://schemas.microsoft.com/office/drawing/2014/main" id="{0B9D16D9-4B57-3172-8DFF-A31920CE20F2}"/>
                  </a:ext>
                </a:extLst>
              </p14:cNvPr>
              <p14:cNvContentPartPr/>
              <p14:nvPr/>
            </p14:nvContentPartPr>
            <p14:xfrm>
              <a:off x="10327767" y="3300248"/>
              <a:ext cx="804863" cy="57150"/>
            </p14:xfrm>
          </p:contentPart>
        </mc:Choice>
        <mc:Fallback xmlns="">
          <p:pic>
            <p:nvPicPr>
              <p:cNvPr id="53" name="Pismo odręczne 52">
                <a:extLst>
                  <a:ext uri="{FF2B5EF4-FFF2-40B4-BE49-F238E27FC236}">
                    <a16:creationId xmlns:a16="http://schemas.microsoft.com/office/drawing/2014/main" id="{0B9D16D9-4B57-3172-8DFF-A31920CE20F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0309729" y="3282824"/>
                <a:ext cx="840579" cy="916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4" name="Pismo odręczne 53">
                <a:extLst>
                  <a:ext uri="{FF2B5EF4-FFF2-40B4-BE49-F238E27FC236}">
                    <a16:creationId xmlns:a16="http://schemas.microsoft.com/office/drawing/2014/main" id="{BC8ECD07-47B6-2289-1241-D709F0BDE60E}"/>
                  </a:ext>
                </a:extLst>
              </p14:cNvPr>
              <p14:cNvContentPartPr/>
              <p14:nvPr/>
            </p14:nvContentPartPr>
            <p14:xfrm>
              <a:off x="10348258" y="3258207"/>
              <a:ext cx="204788" cy="138113"/>
            </p14:xfrm>
          </p:contentPart>
        </mc:Choice>
        <mc:Fallback xmlns="">
          <p:pic>
            <p:nvPicPr>
              <p:cNvPr id="54" name="Pismo odręczne 53">
                <a:extLst>
                  <a:ext uri="{FF2B5EF4-FFF2-40B4-BE49-F238E27FC236}">
                    <a16:creationId xmlns:a16="http://schemas.microsoft.com/office/drawing/2014/main" id="{BC8ECD07-47B6-2289-1241-D709F0BDE60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0330326" y="3240409"/>
                <a:ext cx="240294" cy="1733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5" name="Pismo odręczne 54">
                <a:extLst>
                  <a:ext uri="{FF2B5EF4-FFF2-40B4-BE49-F238E27FC236}">
                    <a16:creationId xmlns:a16="http://schemas.microsoft.com/office/drawing/2014/main" id="{24605017-D2AA-26D5-F7F1-C46178D49776}"/>
                  </a:ext>
                </a:extLst>
              </p14:cNvPr>
              <p14:cNvContentPartPr/>
              <p14:nvPr/>
            </p14:nvContentPartPr>
            <p14:xfrm>
              <a:off x="10206080" y="3444328"/>
              <a:ext cx="714375" cy="509588"/>
            </p14:xfrm>
          </p:contentPart>
        </mc:Choice>
        <mc:Fallback xmlns="">
          <p:pic>
            <p:nvPicPr>
              <p:cNvPr id="55" name="Pismo odręczne 54">
                <a:extLst>
                  <a:ext uri="{FF2B5EF4-FFF2-40B4-BE49-F238E27FC236}">
                    <a16:creationId xmlns:a16="http://schemas.microsoft.com/office/drawing/2014/main" id="{24605017-D2AA-26D5-F7F1-C46178D4977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188086" y="3426270"/>
                <a:ext cx="750004" cy="545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Pismo odręczne 55">
                <a:extLst>
                  <a:ext uri="{FF2B5EF4-FFF2-40B4-BE49-F238E27FC236}">
                    <a16:creationId xmlns:a16="http://schemas.microsoft.com/office/drawing/2014/main" id="{14571503-1ABD-3A3F-8241-C4EDA6ABEB49}"/>
                  </a:ext>
                </a:extLst>
              </p14:cNvPr>
              <p14:cNvContentPartPr/>
              <p14:nvPr/>
            </p14:nvContentPartPr>
            <p14:xfrm>
              <a:off x="9867789" y="3369716"/>
              <a:ext cx="233363" cy="771525"/>
            </p14:xfrm>
          </p:contentPart>
        </mc:Choice>
        <mc:Fallback xmlns="">
          <p:pic>
            <p:nvPicPr>
              <p:cNvPr id="56" name="Pismo odręczne 55">
                <a:extLst>
                  <a:ext uri="{FF2B5EF4-FFF2-40B4-BE49-F238E27FC236}">
                    <a16:creationId xmlns:a16="http://schemas.microsoft.com/office/drawing/2014/main" id="{14571503-1ABD-3A3F-8241-C4EDA6ABEB4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9849643" y="3351723"/>
                <a:ext cx="269293" cy="807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Pismo odręczne 56">
                <a:extLst>
                  <a:ext uri="{FF2B5EF4-FFF2-40B4-BE49-F238E27FC236}">
                    <a16:creationId xmlns:a16="http://schemas.microsoft.com/office/drawing/2014/main" id="{9084D129-241A-CBA3-856B-6C2C919AB900}"/>
                  </a:ext>
                </a:extLst>
              </p14:cNvPr>
              <p14:cNvContentPartPr/>
              <p14:nvPr/>
            </p14:nvContentPartPr>
            <p14:xfrm>
              <a:off x="9186041" y="3368370"/>
              <a:ext cx="690563" cy="771525"/>
            </p14:xfrm>
          </p:contentPart>
        </mc:Choice>
        <mc:Fallback xmlns="">
          <p:pic>
            <p:nvPicPr>
              <p:cNvPr id="57" name="Pismo odręczne 56">
                <a:extLst>
                  <a:ext uri="{FF2B5EF4-FFF2-40B4-BE49-F238E27FC236}">
                    <a16:creationId xmlns:a16="http://schemas.microsoft.com/office/drawing/2014/main" id="{9084D129-241A-CBA3-856B-6C2C919AB900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9168039" y="3350411"/>
                <a:ext cx="726207" cy="8070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8" name="Pismo odręczne 57">
                <a:extLst>
                  <a:ext uri="{FF2B5EF4-FFF2-40B4-BE49-F238E27FC236}">
                    <a16:creationId xmlns:a16="http://schemas.microsoft.com/office/drawing/2014/main" id="{A85DD687-9368-4942-1A71-5A091731AEC1}"/>
                  </a:ext>
                </a:extLst>
              </p14:cNvPr>
              <p14:cNvContentPartPr/>
              <p14:nvPr/>
            </p14:nvContentPartPr>
            <p14:xfrm>
              <a:off x="9729849" y="3360317"/>
              <a:ext cx="128588" cy="209550"/>
            </p14:xfrm>
          </p:contentPart>
        </mc:Choice>
        <mc:Fallback xmlns="">
          <p:pic>
            <p:nvPicPr>
              <p:cNvPr id="58" name="Pismo odręczne 57">
                <a:extLst>
                  <a:ext uri="{FF2B5EF4-FFF2-40B4-BE49-F238E27FC236}">
                    <a16:creationId xmlns:a16="http://schemas.microsoft.com/office/drawing/2014/main" id="{A85DD687-9368-4942-1A71-5A091731AEC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9711839" y="3342528"/>
                <a:ext cx="164247" cy="2447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9" name="Pismo odręczne 58">
                <a:extLst>
                  <a:ext uri="{FF2B5EF4-FFF2-40B4-BE49-F238E27FC236}">
                    <a16:creationId xmlns:a16="http://schemas.microsoft.com/office/drawing/2014/main" id="{7EB77D49-DBAF-D877-3E1A-7866CFE2A074}"/>
                  </a:ext>
                </a:extLst>
              </p14:cNvPr>
              <p14:cNvContentPartPr/>
              <p14:nvPr/>
            </p14:nvContentPartPr>
            <p14:xfrm>
              <a:off x="9095488" y="3216443"/>
              <a:ext cx="976313" cy="138113"/>
            </p14:xfrm>
          </p:contentPart>
        </mc:Choice>
        <mc:Fallback xmlns="">
          <p:pic>
            <p:nvPicPr>
              <p:cNvPr id="59" name="Pismo odręczne 58">
                <a:extLst>
                  <a:ext uri="{FF2B5EF4-FFF2-40B4-BE49-F238E27FC236}">
                    <a16:creationId xmlns:a16="http://schemas.microsoft.com/office/drawing/2014/main" id="{7EB77D49-DBAF-D877-3E1A-7866CFE2A074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9077488" y="3198270"/>
                <a:ext cx="1011953" cy="1740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0" name="Pismo odręczne 59">
                <a:extLst>
                  <a:ext uri="{FF2B5EF4-FFF2-40B4-BE49-F238E27FC236}">
                    <a16:creationId xmlns:a16="http://schemas.microsoft.com/office/drawing/2014/main" id="{8B84C1B1-643F-91A8-06C5-DF5409056C04}"/>
                  </a:ext>
                </a:extLst>
              </p14:cNvPr>
              <p14:cNvContentPartPr/>
              <p14:nvPr/>
            </p14:nvContentPartPr>
            <p14:xfrm>
              <a:off x="9795767" y="3169480"/>
              <a:ext cx="252413" cy="252413"/>
            </p14:xfrm>
          </p:contentPart>
        </mc:Choice>
        <mc:Fallback xmlns="">
          <p:pic>
            <p:nvPicPr>
              <p:cNvPr id="60" name="Pismo odręczne 59">
                <a:extLst>
                  <a:ext uri="{FF2B5EF4-FFF2-40B4-BE49-F238E27FC236}">
                    <a16:creationId xmlns:a16="http://schemas.microsoft.com/office/drawing/2014/main" id="{8B84C1B1-643F-91A8-06C5-DF5409056C0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9777840" y="3151553"/>
                <a:ext cx="287909" cy="2879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2" name="Pismo odręczne 61">
                <a:extLst>
                  <a:ext uri="{FF2B5EF4-FFF2-40B4-BE49-F238E27FC236}">
                    <a16:creationId xmlns:a16="http://schemas.microsoft.com/office/drawing/2014/main" id="{7186F244-EE96-6813-B267-87AD9E415204}"/>
                  </a:ext>
                </a:extLst>
              </p14:cNvPr>
              <p14:cNvContentPartPr/>
              <p14:nvPr/>
            </p14:nvContentPartPr>
            <p14:xfrm>
              <a:off x="3546092" y="2647829"/>
              <a:ext cx="6629718" cy="723900"/>
            </p14:xfrm>
          </p:contentPart>
        </mc:Choice>
        <mc:Fallback xmlns="">
          <p:pic>
            <p:nvPicPr>
              <p:cNvPr id="62" name="Pismo odręczne 61">
                <a:extLst>
                  <a:ext uri="{FF2B5EF4-FFF2-40B4-BE49-F238E27FC236}">
                    <a16:creationId xmlns:a16="http://schemas.microsoft.com/office/drawing/2014/main" id="{7186F244-EE96-6813-B267-87AD9E415204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528099" y="2629848"/>
                <a:ext cx="6665344" cy="75950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1108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8F7EDE-6732-4A0E-92A5-7D1DE8131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BEDCF16A-EA20-4B8E-AC6B-6A4C51228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082" y="361506"/>
            <a:ext cx="10942379" cy="6134735"/>
          </a:xfrm>
        </p:spPr>
      </p:pic>
    </p:spTree>
    <p:extLst>
      <p:ext uri="{BB962C8B-B14F-4D97-AF65-F5344CB8AC3E}">
        <p14:creationId xmlns:p14="http://schemas.microsoft.com/office/powerpoint/2010/main" val="2611660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ltimedia online 3" title="Probably the simplest (non trivial and 2D) cellular automata ever, rules in description">
            <a:hlinkClick r:id="" action="ppaction://media"/>
            <a:extLst>
              <a:ext uri="{FF2B5EF4-FFF2-40B4-BE49-F238E27FC236}">
                <a16:creationId xmlns:a16="http://schemas.microsoft.com/office/drawing/2014/main" id="{6153A8C6-B002-4294-97D8-E6B59E61ABA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54679" y="259587"/>
            <a:ext cx="8655169" cy="6491377"/>
          </a:xfrm>
        </p:spPr>
      </p:pic>
    </p:spTree>
    <p:extLst>
      <p:ext uri="{BB962C8B-B14F-4D97-AF65-F5344CB8AC3E}">
        <p14:creationId xmlns:p14="http://schemas.microsoft.com/office/powerpoint/2010/main" val="1578041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7BAFD2-98B9-4526-AA03-7C3A63E54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402" y="2753867"/>
            <a:ext cx="10515600" cy="1351248"/>
          </a:xfrm>
        </p:spPr>
        <p:txBody>
          <a:bodyPr>
            <a:normAutofit/>
          </a:bodyPr>
          <a:lstStyle/>
          <a:p>
            <a:pPr algn="ctr"/>
            <a:r>
              <a:rPr lang="pl-PL" sz="6000" dirty="0">
                <a:cs typeface="Calibri Light"/>
              </a:rPr>
              <a:t>Gra w życie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23630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id="{F3E56645-D4C8-BB28-BF2B-ACE3F73CC8D0}"/>
              </a:ext>
            </a:extLst>
          </p:cNvPr>
          <p:cNvSpPr txBox="1"/>
          <p:nvPr/>
        </p:nvSpPr>
        <p:spPr>
          <a:xfrm rot="5400000">
            <a:off x="-1752600" y="3983886"/>
            <a:ext cx="528010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2">
                    <a:lumMod val="60000"/>
                    <a:lumOff val="40000"/>
                  </a:schemeClr>
                </a:solidFill>
              </a:rPr>
              <a:t>https://en.wikipedia.org/wiki/Conway's_Game_of_Life</a:t>
            </a:r>
            <a:endParaRPr lang="en-US" sz="1000">
              <a:solidFill>
                <a:schemeClr val="bg2">
                  <a:lumMod val="60000"/>
                  <a:lumOff val="40000"/>
                </a:schemeClr>
              </a:solidFill>
              <a:cs typeface="Calibri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E007DB5-3E6D-3E86-FF8A-96FF17D44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Game of Life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9A25A14-FE02-9540-BA33-2359750E5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0236" y="158226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ea typeface="+mn-lt"/>
                <a:cs typeface="+mn-lt"/>
              </a:rPr>
              <a:t>John </a:t>
            </a:r>
            <a:r>
              <a:rPr lang="pl-PL" dirty="0" err="1">
                <a:ea typeface="+mn-lt"/>
                <a:cs typeface="+mn-lt"/>
              </a:rPr>
              <a:t>Conway</a:t>
            </a:r>
            <a:r>
              <a:rPr lang="pl-PL" dirty="0">
                <a:ea typeface="+mn-lt"/>
                <a:cs typeface="+mn-lt"/>
              </a:rPr>
              <a:t> (1937-2020)</a:t>
            </a:r>
            <a:endParaRPr lang="en-US" dirty="0">
              <a:ea typeface="+mn-lt"/>
              <a:cs typeface="+mn-lt"/>
            </a:endParaRPr>
          </a:p>
          <a:p>
            <a:r>
              <a:rPr lang="pl-PL" dirty="0">
                <a:cs typeface="Calibri"/>
              </a:rPr>
              <a:t>Automat komórkowy</a:t>
            </a:r>
          </a:p>
          <a:p>
            <a:r>
              <a:rPr lang="pl-PL" dirty="0">
                <a:cs typeface="Calibri"/>
              </a:rPr>
              <a:t>Żywe/martwe komórki typu </a:t>
            </a:r>
          </a:p>
          <a:p>
            <a:pPr marL="0" indent="0">
              <a:buNone/>
            </a:pPr>
            <a:r>
              <a:rPr lang="pl-PL" dirty="0">
                <a:cs typeface="Calibri"/>
              </a:rPr>
              <a:t>boolowskiego (0 lub 1)</a:t>
            </a:r>
            <a:endParaRPr lang="pl-PL" dirty="0"/>
          </a:p>
          <a:p>
            <a:endParaRPr lang="pl-PL">
              <a:cs typeface="Calibri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1C23BBD-8BA9-3C01-50C8-6F92A403A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085" y="1543026"/>
            <a:ext cx="4412328" cy="3209615"/>
          </a:xfrm>
          <a:prstGeom prst="rect">
            <a:avLst/>
          </a:prstGeom>
        </p:spPr>
      </p:pic>
      <p:pic>
        <p:nvPicPr>
          <p:cNvPr id="6" name="Obraz 7">
            <a:extLst>
              <a:ext uri="{FF2B5EF4-FFF2-40B4-BE49-F238E27FC236}">
                <a16:creationId xmlns:a16="http://schemas.microsoft.com/office/drawing/2014/main" id="{32F05F96-981B-0B57-690C-10D7A08A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99" y="1344964"/>
            <a:ext cx="6200013" cy="393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7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6B4ED7-878A-72FD-E7D1-9259E6934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45720" tIns="22860" rIns="45720" bIns="22860" anchor="t"/>
          <a:lstStyle/>
          <a:p>
            <a:r>
              <a:rPr lang="pl-PL" dirty="0"/>
              <a:t>Gra w życie</a:t>
            </a:r>
          </a:p>
        </p:txBody>
      </p:sp>
      <p:pic>
        <p:nvPicPr>
          <p:cNvPr id="3" name="Obraz 3">
            <a:extLst>
              <a:ext uri="{FF2B5EF4-FFF2-40B4-BE49-F238E27FC236}">
                <a16:creationId xmlns:a16="http://schemas.microsoft.com/office/drawing/2014/main" id="{A04B45AA-5DC6-BF16-E660-3C6BC2A90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958" y="2681159"/>
            <a:ext cx="4599030" cy="3328601"/>
          </a:xfrm>
          <a:prstGeom prst="rect">
            <a:avLst/>
          </a:prstGeom>
        </p:spPr>
      </p:pic>
      <p:pic>
        <p:nvPicPr>
          <p:cNvPr id="4" name="Obraz 4" descr="Obraz zawierający osoba, mężczyzna&#10;&#10;Opis wygenerowany automatycznie">
            <a:extLst>
              <a:ext uri="{FF2B5EF4-FFF2-40B4-BE49-F238E27FC236}">
                <a16:creationId xmlns:a16="http://schemas.microsoft.com/office/drawing/2014/main" id="{EA45E88C-6227-EE76-6910-A5687DB7E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4796" y="2676268"/>
            <a:ext cx="3898814" cy="322511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2D81335B-842F-B6A9-F362-59E401D56D7B}"/>
              </a:ext>
            </a:extLst>
          </p:cNvPr>
          <p:cNvSpPr txBox="1"/>
          <p:nvPr/>
        </p:nvSpPr>
        <p:spPr>
          <a:xfrm>
            <a:off x="8034045" y="5894136"/>
            <a:ext cx="2578813" cy="2975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John Conway (1937-2020)</a:t>
            </a:r>
          </a:p>
        </p:txBody>
      </p:sp>
    </p:spTree>
    <p:extLst>
      <p:ext uri="{BB962C8B-B14F-4D97-AF65-F5344CB8AC3E}">
        <p14:creationId xmlns:p14="http://schemas.microsoft.com/office/powerpoint/2010/main" val="21530664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2A9B2A6F-1786-4685-9C3E-A11F8368DFBD}"/>
                  </a:ext>
                </a:extLst>
              </p14:cNvPr>
              <p14:cNvContentPartPr/>
              <p14:nvPr/>
            </p14:nvContentPartPr>
            <p14:xfrm>
              <a:off x="449015" y="821932"/>
              <a:ext cx="447674" cy="390525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2A9B2A6F-1786-4685-9C3E-A11F8368DFB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1065" y="804018"/>
                <a:ext cx="483215" cy="4259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B978F47C-6389-4390-ADAB-3959B58457E5}"/>
                  </a:ext>
                </a:extLst>
              </p14:cNvPr>
              <p14:cNvContentPartPr/>
              <p14:nvPr/>
            </p14:nvContentPartPr>
            <p14:xfrm>
              <a:off x="1046096" y="1036885"/>
              <a:ext cx="152399" cy="161924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B978F47C-6389-4390-ADAB-3959B58457E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8124" y="1018691"/>
                <a:ext cx="187983" cy="1979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B7FD2046-B5C2-4C37-A948-4FD26F624A84}"/>
                  </a:ext>
                </a:extLst>
              </p14:cNvPr>
              <p14:cNvContentPartPr/>
              <p14:nvPr/>
            </p14:nvContentPartPr>
            <p14:xfrm>
              <a:off x="1245727" y="1060190"/>
              <a:ext cx="171449" cy="95249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B7FD2046-B5C2-4C37-A948-4FD26F624A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27680" y="1042551"/>
                <a:ext cx="207183" cy="1301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1C01C6D0-A6D7-41B9-ABF5-4CDBD0C66566}"/>
                  </a:ext>
                </a:extLst>
              </p14:cNvPr>
              <p14:cNvContentPartPr/>
              <p14:nvPr/>
            </p14:nvContentPartPr>
            <p14:xfrm>
              <a:off x="1354321" y="1148837"/>
              <a:ext cx="161924" cy="57149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1C01C6D0-A6D7-41B9-ABF5-4CDBD0C6656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36488" y="1131089"/>
                <a:ext cx="197233" cy="92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AEF62694-42B2-4394-80FF-1E095EE9E5E9}"/>
                  </a:ext>
                </a:extLst>
              </p14:cNvPr>
              <p14:cNvContentPartPr/>
              <p14:nvPr/>
            </p14:nvContentPartPr>
            <p14:xfrm>
              <a:off x="2216852" y="1051590"/>
              <a:ext cx="247649" cy="142874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AEF62694-42B2-4394-80FF-1E095EE9E5E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99010" y="1033083"/>
                <a:ext cx="282976" cy="1795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4C0C0500-3182-42AF-A5D9-19514426FC08}"/>
                  </a:ext>
                </a:extLst>
              </p14:cNvPr>
              <p14:cNvContentPartPr/>
              <p14:nvPr/>
            </p14:nvContentPartPr>
            <p14:xfrm>
              <a:off x="3091587" y="1005057"/>
              <a:ext cx="219074" cy="200024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4C0C0500-3182-42AF-A5D9-19514426FC0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073630" y="987069"/>
                <a:ext cx="254629" cy="2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187FB17C-58F0-4B73-AFE9-1B7DD21FFE89}"/>
                  </a:ext>
                </a:extLst>
              </p14:cNvPr>
              <p14:cNvContentPartPr/>
              <p14:nvPr/>
            </p14:nvContentPartPr>
            <p14:xfrm>
              <a:off x="3278390" y="793912"/>
              <a:ext cx="28574" cy="9524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187FB17C-58F0-4B73-AFE9-1B7DD21FFE8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258819" y="781042"/>
                <a:ext cx="67325" cy="350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27D76D87-800E-4336-8B0C-1E0628F0D79E}"/>
                  </a:ext>
                </a:extLst>
              </p14:cNvPr>
              <p14:cNvContentPartPr/>
              <p14:nvPr/>
            </p14:nvContentPartPr>
            <p14:xfrm>
              <a:off x="3337643" y="1055436"/>
              <a:ext cx="314325" cy="523874"/>
            </p14:xfrm>
          </p:contentPart>
        </mc:Choice>
        <mc:Fallback xmlns=""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27D76D87-800E-4336-8B0C-1E0628F0D79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319640" y="1037495"/>
                <a:ext cx="349970" cy="5593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15AB34B4-4D71-4585-84CA-8EE2B6356B52}"/>
                  </a:ext>
                </a:extLst>
              </p14:cNvPr>
              <p14:cNvContentPartPr/>
              <p14:nvPr/>
            </p14:nvContentPartPr>
            <p14:xfrm>
              <a:off x="3878066" y="1023400"/>
              <a:ext cx="190499" cy="152399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15AB34B4-4D71-4585-84CA-8EE2B6356B5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860460" y="1005596"/>
                <a:ext cx="225359" cy="1876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0796DC42-436E-488A-950C-95D3E42E577E}"/>
                  </a:ext>
                </a:extLst>
              </p14:cNvPr>
              <p14:cNvContentPartPr/>
              <p14:nvPr/>
            </p14:nvContentPartPr>
            <p14:xfrm>
              <a:off x="4175043" y="999394"/>
              <a:ext cx="57149" cy="180975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0796DC42-436E-488A-950C-95D3E42E577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156843" y="981224"/>
                <a:ext cx="93186" cy="216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Pismo odręczne 13">
                <a:extLst>
                  <a:ext uri="{FF2B5EF4-FFF2-40B4-BE49-F238E27FC236}">
                    <a16:creationId xmlns:a16="http://schemas.microsoft.com/office/drawing/2014/main" id="{0528EC29-176F-4A4E-A82C-9C9A3A5A6D9C}"/>
                  </a:ext>
                </a:extLst>
              </p14:cNvPr>
              <p14:cNvContentPartPr/>
              <p14:nvPr/>
            </p14:nvContentPartPr>
            <p14:xfrm>
              <a:off x="4213918" y="775231"/>
              <a:ext cx="9524" cy="19049"/>
            </p14:xfrm>
          </p:contentPart>
        </mc:Choice>
        <mc:Fallback xmlns="">
          <p:pic>
            <p:nvPicPr>
              <p:cNvPr id="14" name="Pismo odręczne 13">
                <a:extLst>
                  <a:ext uri="{FF2B5EF4-FFF2-40B4-BE49-F238E27FC236}">
                    <a16:creationId xmlns:a16="http://schemas.microsoft.com/office/drawing/2014/main" id="{0528EC29-176F-4A4E-A82C-9C9A3A5A6D9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193214" y="757260"/>
                <a:ext cx="50519" cy="546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Pismo odręczne 14">
                <a:extLst>
                  <a:ext uri="{FF2B5EF4-FFF2-40B4-BE49-F238E27FC236}">
                    <a16:creationId xmlns:a16="http://schemas.microsoft.com/office/drawing/2014/main" id="{2013CC87-515D-4B36-AAD2-C1C7E2127090}"/>
                  </a:ext>
                </a:extLst>
              </p14:cNvPr>
              <p14:cNvContentPartPr/>
              <p14:nvPr/>
            </p14:nvContentPartPr>
            <p14:xfrm>
              <a:off x="4343166" y="961855"/>
              <a:ext cx="304800" cy="200024"/>
            </p14:xfrm>
          </p:contentPart>
        </mc:Choice>
        <mc:Fallback xmlns="">
          <p:pic>
            <p:nvPicPr>
              <p:cNvPr id="15" name="Pismo odręczne 14">
                <a:extLst>
                  <a:ext uri="{FF2B5EF4-FFF2-40B4-BE49-F238E27FC236}">
                    <a16:creationId xmlns:a16="http://schemas.microsoft.com/office/drawing/2014/main" id="{2013CC87-515D-4B36-AAD2-C1C7E212709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25321" y="943770"/>
                <a:ext cx="340134" cy="2358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7" name="Pismo odręczne 26">
                <a:extLst>
                  <a:ext uri="{FF2B5EF4-FFF2-40B4-BE49-F238E27FC236}">
                    <a16:creationId xmlns:a16="http://schemas.microsoft.com/office/drawing/2014/main" id="{40E14471-9C45-4AC1-9956-55B1BB49D88F}"/>
                  </a:ext>
                </a:extLst>
              </p14:cNvPr>
              <p14:cNvContentPartPr/>
              <p14:nvPr/>
            </p14:nvContentPartPr>
            <p14:xfrm>
              <a:off x="1657304" y="2234296"/>
              <a:ext cx="161924" cy="133350"/>
            </p14:xfrm>
          </p:contentPart>
        </mc:Choice>
        <mc:Fallback xmlns="">
          <p:pic>
            <p:nvPicPr>
              <p:cNvPr id="27" name="Pismo odręczne 26">
                <a:extLst>
                  <a:ext uri="{FF2B5EF4-FFF2-40B4-BE49-F238E27FC236}">
                    <a16:creationId xmlns:a16="http://schemas.microsoft.com/office/drawing/2014/main" id="{40E14471-9C45-4AC1-9956-55B1BB49D88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639588" y="2216029"/>
                <a:ext cx="197002" cy="1695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Pismo odręczne 27">
                <a:extLst>
                  <a:ext uri="{FF2B5EF4-FFF2-40B4-BE49-F238E27FC236}">
                    <a16:creationId xmlns:a16="http://schemas.microsoft.com/office/drawing/2014/main" id="{EC778716-2DCF-4F7D-99C7-8DAC6525C86D}"/>
                  </a:ext>
                </a:extLst>
              </p14:cNvPr>
              <p14:cNvContentPartPr/>
              <p14:nvPr/>
            </p14:nvContentPartPr>
            <p14:xfrm>
              <a:off x="1718586" y="2363056"/>
              <a:ext cx="19049" cy="152399"/>
            </p14:xfrm>
          </p:contentPart>
        </mc:Choice>
        <mc:Fallback xmlns="">
          <p:pic>
            <p:nvPicPr>
              <p:cNvPr id="28" name="Pismo odręczne 27">
                <a:extLst>
                  <a:ext uri="{FF2B5EF4-FFF2-40B4-BE49-F238E27FC236}">
                    <a16:creationId xmlns:a16="http://schemas.microsoft.com/office/drawing/2014/main" id="{EC778716-2DCF-4F7D-99C7-8DAC6525C86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697881" y="2344606"/>
                <a:ext cx="60046" cy="188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Pismo odręczne 28">
                <a:extLst>
                  <a:ext uri="{FF2B5EF4-FFF2-40B4-BE49-F238E27FC236}">
                    <a16:creationId xmlns:a16="http://schemas.microsoft.com/office/drawing/2014/main" id="{CCD9471C-D4B4-4702-9D4E-85D8B707D14A}"/>
                  </a:ext>
                </a:extLst>
              </p14:cNvPr>
              <p14:cNvContentPartPr/>
              <p14:nvPr/>
            </p14:nvContentPartPr>
            <p14:xfrm>
              <a:off x="1755946" y="2437777"/>
              <a:ext cx="66675" cy="76200"/>
            </p14:xfrm>
          </p:contentPart>
        </mc:Choice>
        <mc:Fallback xmlns="">
          <p:pic>
            <p:nvPicPr>
              <p:cNvPr id="29" name="Pismo odręczne 28">
                <a:extLst>
                  <a:ext uri="{FF2B5EF4-FFF2-40B4-BE49-F238E27FC236}">
                    <a16:creationId xmlns:a16="http://schemas.microsoft.com/office/drawing/2014/main" id="{CCD9471C-D4B4-4702-9D4E-85D8B707D14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737828" y="2419973"/>
                <a:ext cx="102549" cy="1114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0" name="Pismo odręczne 29">
                <a:extLst>
                  <a:ext uri="{FF2B5EF4-FFF2-40B4-BE49-F238E27FC236}">
                    <a16:creationId xmlns:a16="http://schemas.microsoft.com/office/drawing/2014/main" id="{4BF5D221-B284-48C1-BC93-F5C67CD4F185}"/>
                  </a:ext>
                </a:extLst>
              </p14:cNvPr>
              <p14:cNvContentPartPr/>
              <p14:nvPr/>
            </p14:nvContentPartPr>
            <p14:xfrm>
              <a:off x="1699869" y="2428437"/>
              <a:ext cx="47624" cy="95249"/>
            </p14:xfrm>
          </p:contentPart>
        </mc:Choice>
        <mc:Fallback xmlns="">
          <p:pic>
            <p:nvPicPr>
              <p:cNvPr id="30" name="Pismo odręczne 29">
                <a:extLst>
                  <a:ext uri="{FF2B5EF4-FFF2-40B4-BE49-F238E27FC236}">
                    <a16:creationId xmlns:a16="http://schemas.microsoft.com/office/drawing/2014/main" id="{4BF5D221-B284-48C1-BC93-F5C67CD4F18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681692" y="2410120"/>
                <a:ext cx="83615" cy="1315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1" name="Pismo odręczne 30">
                <a:extLst>
                  <a:ext uri="{FF2B5EF4-FFF2-40B4-BE49-F238E27FC236}">
                    <a16:creationId xmlns:a16="http://schemas.microsoft.com/office/drawing/2014/main" id="{84C9A0B8-9823-4FC0-894E-51349769352B}"/>
                  </a:ext>
                </a:extLst>
              </p14:cNvPr>
              <p14:cNvContentPartPr/>
              <p14:nvPr/>
            </p14:nvContentPartPr>
            <p14:xfrm>
              <a:off x="1793307" y="2512498"/>
              <a:ext cx="38099" cy="104774"/>
            </p14:xfrm>
          </p:contentPart>
        </mc:Choice>
        <mc:Fallback xmlns="">
          <p:pic>
            <p:nvPicPr>
              <p:cNvPr id="31" name="Pismo odręczne 30">
                <a:extLst>
                  <a:ext uri="{FF2B5EF4-FFF2-40B4-BE49-F238E27FC236}">
                    <a16:creationId xmlns:a16="http://schemas.microsoft.com/office/drawing/2014/main" id="{84C9A0B8-9823-4FC0-894E-51349769352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776299" y="2494117"/>
                <a:ext cx="71776" cy="1411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2" name="Pismo odręczne 31">
                <a:extLst>
                  <a:ext uri="{FF2B5EF4-FFF2-40B4-BE49-F238E27FC236}">
                    <a16:creationId xmlns:a16="http://schemas.microsoft.com/office/drawing/2014/main" id="{76AF6C79-FE74-4039-A4F4-00732FD10F93}"/>
                  </a:ext>
                </a:extLst>
              </p14:cNvPr>
              <p14:cNvContentPartPr/>
              <p14:nvPr/>
            </p14:nvContentPartPr>
            <p14:xfrm>
              <a:off x="1707051" y="2531178"/>
              <a:ext cx="28574" cy="123825"/>
            </p14:xfrm>
          </p:contentPart>
        </mc:Choice>
        <mc:Fallback xmlns="">
          <p:pic>
            <p:nvPicPr>
              <p:cNvPr id="32" name="Pismo odręczne 31">
                <a:extLst>
                  <a:ext uri="{FF2B5EF4-FFF2-40B4-BE49-F238E27FC236}">
                    <a16:creationId xmlns:a16="http://schemas.microsoft.com/office/drawing/2014/main" id="{76AF6C79-FE74-4039-A4F4-00732FD10F9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690243" y="2512806"/>
                <a:ext cx="61854" cy="1602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3" name="Pismo odręczne 32">
                <a:extLst>
                  <a:ext uri="{FF2B5EF4-FFF2-40B4-BE49-F238E27FC236}">
                    <a16:creationId xmlns:a16="http://schemas.microsoft.com/office/drawing/2014/main" id="{397243DD-5617-46AD-8810-9DA1AEED2094}"/>
                  </a:ext>
                </a:extLst>
              </p14:cNvPr>
              <p14:cNvContentPartPr/>
              <p14:nvPr/>
            </p14:nvContentPartPr>
            <p14:xfrm>
              <a:off x="2055407" y="2248983"/>
              <a:ext cx="114300" cy="85725"/>
            </p14:xfrm>
          </p:contentPart>
        </mc:Choice>
        <mc:Fallback xmlns="">
          <p:pic>
            <p:nvPicPr>
              <p:cNvPr id="33" name="Pismo odręczne 32">
                <a:extLst>
                  <a:ext uri="{FF2B5EF4-FFF2-40B4-BE49-F238E27FC236}">
                    <a16:creationId xmlns:a16="http://schemas.microsoft.com/office/drawing/2014/main" id="{397243DD-5617-46AD-8810-9DA1AEED2094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038089" y="2230744"/>
                <a:ext cx="148590" cy="1218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4" name="Pismo odręczne 33">
                <a:extLst>
                  <a:ext uri="{FF2B5EF4-FFF2-40B4-BE49-F238E27FC236}">
                    <a16:creationId xmlns:a16="http://schemas.microsoft.com/office/drawing/2014/main" id="{50184C31-A122-4B48-A219-665259BBEC13}"/>
                  </a:ext>
                </a:extLst>
              </p14:cNvPr>
              <p14:cNvContentPartPr/>
              <p14:nvPr/>
            </p14:nvContentPartPr>
            <p14:xfrm>
              <a:off x="2138893" y="2335036"/>
              <a:ext cx="9524" cy="104774"/>
            </p14:xfrm>
          </p:contentPart>
        </mc:Choice>
        <mc:Fallback xmlns="">
          <p:pic>
            <p:nvPicPr>
              <p:cNvPr id="34" name="Pismo odręczne 33">
                <a:extLst>
                  <a:ext uri="{FF2B5EF4-FFF2-40B4-BE49-F238E27FC236}">
                    <a16:creationId xmlns:a16="http://schemas.microsoft.com/office/drawing/2014/main" id="{50184C31-A122-4B48-A219-665259BBEC13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662693" y="2316909"/>
                <a:ext cx="952400" cy="1406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5" name="Pismo odręczne 34">
                <a:extLst>
                  <a:ext uri="{FF2B5EF4-FFF2-40B4-BE49-F238E27FC236}">
                    <a16:creationId xmlns:a16="http://schemas.microsoft.com/office/drawing/2014/main" id="{AEB54474-07E1-43AB-8384-046916CAC7A4}"/>
                  </a:ext>
                </a:extLst>
              </p14:cNvPr>
              <p14:cNvContentPartPr/>
              <p14:nvPr/>
            </p14:nvContentPartPr>
            <p14:xfrm>
              <a:off x="2166912" y="2372395"/>
              <a:ext cx="66675" cy="85725"/>
            </p14:xfrm>
          </p:contentPart>
        </mc:Choice>
        <mc:Fallback xmlns="">
          <p:pic>
            <p:nvPicPr>
              <p:cNvPr id="35" name="Pismo odręczne 34">
                <a:extLst>
                  <a:ext uri="{FF2B5EF4-FFF2-40B4-BE49-F238E27FC236}">
                    <a16:creationId xmlns:a16="http://schemas.microsoft.com/office/drawing/2014/main" id="{AEB54474-07E1-43AB-8384-046916CAC7A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147753" y="2354156"/>
                <a:ext cx="104611" cy="1218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6" name="Pismo odręczne 35">
                <a:extLst>
                  <a:ext uri="{FF2B5EF4-FFF2-40B4-BE49-F238E27FC236}">
                    <a16:creationId xmlns:a16="http://schemas.microsoft.com/office/drawing/2014/main" id="{5C39B98E-8B75-477E-A3F7-96182644D9B7}"/>
                  </a:ext>
                </a:extLst>
              </p14:cNvPr>
              <p14:cNvContentPartPr/>
              <p14:nvPr/>
            </p14:nvContentPartPr>
            <p14:xfrm>
              <a:off x="2045960" y="2391076"/>
              <a:ext cx="104774" cy="85725"/>
            </p14:xfrm>
          </p:contentPart>
        </mc:Choice>
        <mc:Fallback xmlns="">
          <p:pic>
            <p:nvPicPr>
              <p:cNvPr id="36" name="Pismo odręczne 35">
                <a:extLst>
                  <a:ext uri="{FF2B5EF4-FFF2-40B4-BE49-F238E27FC236}">
                    <a16:creationId xmlns:a16="http://schemas.microsoft.com/office/drawing/2014/main" id="{5C39B98E-8B75-477E-A3F7-96182644D9B7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027579" y="2373067"/>
                <a:ext cx="141169" cy="1213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7" name="Pismo odręczne 36">
                <a:extLst>
                  <a:ext uri="{FF2B5EF4-FFF2-40B4-BE49-F238E27FC236}">
                    <a16:creationId xmlns:a16="http://schemas.microsoft.com/office/drawing/2014/main" id="{94AF7811-A609-406C-8053-050F663F09BA}"/>
                  </a:ext>
                </a:extLst>
              </p14:cNvPr>
              <p14:cNvContentPartPr/>
              <p14:nvPr/>
            </p14:nvContentPartPr>
            <p14:xfrm>
              <a:off x="2176253" y="2437776"/>
              <a:ext cx="57149" cy="123825"/>
            </p14:xfrm>
          </p:contentPart>
        </mc:Choice>
        <mc:Fallback xmlns="">
          <p:pic>
            <p:nvPicPr>
              <p:cNvPr id="37" name="Pismo odręczne 36">
                <a:extLst>
                  <a:ext uri="{FF2B5EF4-FFF2-40B4-BE49-F238E27FC236}">
                    <a16:creationId xmlns:a16="http://schemas.microsoft.com/office/drawing/2014/main" id="{94AF7811-A609-406C-8053-050F663F09B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158053" y="2419350"/>
                <a:ext cx="93186" cy="1603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8" name="Pismo odręczne 37">
                <a:extLst>
                  <a:ext uri="{FF2B5EF4-FFF2-40B4-BE49-F238E27FC236}">
                    <a16:creationId xmlns:a16="http://schemas.microsoft.com/office/drawing/2014/main" id="{FACE1BE5-109A-42D4-968B-EBCBDFB7FEE1}"/>
                  </a:ext>
                </a:extLst>
              </p14:cNvPr>
              <p14:cNvContentPartPr/>
              <p14:nvPr/>
            </p14:nvContentPartPr>
            <p14:xfrm>
              <a:off x="2060546" y="2437777"/>
              <a:ext cx="104774" cy="152399"/>
            </p14:xfrm>
          </p:contentPart>
        </mc:Choice>
        <mc:Fallback xmlns="">
          <p:pic>
            <p:nvPicPr>
              <p:cNvPr id="38" name="Pismo odręczne 37">
                <a:extLst>
                  <a:ext uri="{FF2B5EF4-FFF2-40B4-BE49-F238E27FC236}">
                    <a16:creationId xmlns:a16="http://schemas.microsoft.com/office/drawing/2014/main" id="{FACE1BE5-109A-42D4-968B-EBCBDFB7FEE1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042848" y="2420179"/>
                <a:ext cx="139817" cy="187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9" name="Pismo odręczne 38">
                <a:extLst>
                  <a:ext uri="{FF2B5EF4-FFF2-40B4-BE49-F238E27FC236}">
                    <a16:creationId xmlns:a16="http://schemas.microsoft.com/office/drawing/2014/main" id="{C6BDAC9D-4C20-4B93-A40D-36A0A6EEC7C1}"/>
                  </a:ext>
                </a:extLst>
              </p14:cNvPr>
              <p14:cNvContentPartPr/>
              <p14:nvPr/>
            </p14:nvContentPartPr>
            <p14:xfrm>
              <a:off x="1204964" y="2279902"/>
              <a:ext cx="161924" cy="123825"/>
            </p14:xfrm>
          </p:contentPart>
        </mc:Choice>
        <mc:Fallback xmlns="">
          <p:pic>
            <p:nvPicPr>
              <p:cNvPr id="39" name="Pismo odręczne 38">
                <a:extLst>
                  <a:ext uri="{FF2B5EF4-FFF2-40B4-BE49-F238E27FC236}">
                    <a16:creationId xmlns:a16="http://schemas.microsoft.com/office/drawing/2014/main" id="{C6BDAC9D-4C20-4B93-A40D-36A0A6EEC7C1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187478" y="2261692"/>
                <a:ext cx="196547" cy="15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0" name="Pismo odręczne 39">
                <a:extLst>
                  <a:ext uri="{FF2B5EF4-FFF2-40B4-BE49-F238E27FC236}">
                    <a16:creationId xmlns:a16="http://schemas.microsoft.com/office/drawing/2014/main" id="{EE56D6B5-CA3E-4DD2-89E4-B9E5CC146FB8}"/>
                  </a:ext>
                </a:extLst>
              </p14:cNvPr>
              <p14:cNvContentPartPr/>
              <p14:nvPr/>
            </p14:nvContentPartPr>
            <p14:xfrm>
              <a:off x="1290431" y="2409756"/>
              <a:ext cx="38099" cy="133350"/>
            </p14:xfrm>
          </p:contentPart>
        </mc:Choice>
        <mc:Fallback xmlns="">
          <p:pic>
            <p:nvPicPr>
              <p:cNvPr id="40" name="Pismo odręczne 39">
                <a:extLst>
                  <a:ext uri="{FF2B5EF4-FFF2-40B4-BE49-F238E27FC236}">
                    <a16:creationId xmlns:a16="http://schemas.microsoft.com/office/drawing/2014/main" id="{EE56D6B5-CA3E-4DD2-89E4-B9E5CC146FB8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271570" y="2391388"/>
                <a:ext cx="75444" cy="1697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1" name="Pismo odręczne 40">
                <a:extLst>
                  <a:ext uri="{FF2B5EF4-FFF2-40B4-BE49-F238E27FC236}">
                    <a16:creationId xmlns:a16="http://schemas.microsoft.com/office/drawing/2014/main" id="{B7DA1602-E26B-405A-A923-A098F7B414CE}"/>
                  </a:ext>
                </a:extLst>
              </p14:cNvPr>
              <p14:cNvContentPartPr/>
              <p14:nvPr/>
            </p14:nvContentPartPr>
            <p14:xfrm>
              <a:off x="1363661" y="2465797"/>
              <a:ext cx="47624" cy="57149"/>
            </p14:xfrm>
          </p:contentPart>
        </mc:Choice>
        <mc:Fallback xmlns="">
          <p:pic>
            <p:nvPicPr>
              <p:cNvPr id="41" name="Pismo odręczne 40">
                <a:extLst>
                  <a:ext uri="{FF2B5EF4-FFF2-40B4-BE49-F238E27FC236}">
                    <a16:creationId xmlns:a16="http://schemas.microsoft.com/office/drawing/2014/main" id="{B7DA1602-E26B-405A-A923-A098F7B414CE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344611" y="2447938"/>
                <a:ext cx="85342" cy="925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2" name="Pismo odręczne 41">
                <a:extLst>
                  <a:ext uri="{FF2B5EF4-FFF2-40B4-BE49-F238E27FC236}">
                    <a16:creationId xmlns:a16="http://schemas.microsoft.com/office/drawing/2014/main" id="{6DF49BE8-EF07-48C2-8668-0CFEFDB814EB}"/>
                  </a:ext>
                </a:extLst>
              </p14:cNvPr>
              <p14:cNvContentPartPr/>
              <p14:nvPr/>
            </p14:nvContentPartPr>
            <p14:xfrm>
              <a:off x="1220747" y="2465797"/>
              <a:ext cx="95249" cy="95249"/>
            </p14:xfrm>
          </p:contentPart>
        </mc:Choice>
        <mc:Fallback xmlns="">
          <p:pic>
            <p:nvPicPr>
              <p:cNvPr id="42" name="Pismo odręczne 41">
                <a:extLst>
                  <a:ext uri="{FF2B5EF4-FFF2-40B4-BE49-F238E27FC236}">
                    <a16:creationId xmlns:a16="http://schemas.microsoft.com/office/drawing/2014/main" id="{6DF49BE8-EF07-48C2-8668-0CFEFDB814E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202977" y="2448352"/>
                <a:ext cx="130434" cy="1297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3" name="Pismo odręczne 42">
                <a:extLst>
                  <a:ext uri="{FF2B5EF4-FFF2-40B4-BE49-F238E27FC236}">
                    <a16:creationId xmlns:a16="http://schemas.microsoft.com/office/drawing/2014/main" id="{884C3D58-EF52-4482-BE2C-F0AA302DFFDA}"/>
                  </a:ext>
                </a:extLst>
              </p14:cNvPr>
              <p14:cNvContentPartPr/>
              <p14:nvPr/>
            </p14:nvContentPartPr>
            <p14:xfrm>
              <a:off x="1356069" y="2512498"/>
              <a:ext cx="66675" cy="161924"/>
            </p14:xfrm>
          </p:contentPart>
        </mc:Choice>
        <mc:Fallback xmlns="">
          <p:pic>
            <p:nvPicPr>
              <p:cNvPr id="43" name="Pismo odręczne 42">
                <a:extLst>
                  <a:ext uri="{FF2B5EF4-FFF2-40B4-BE49-F238E27FC236}">
                    <a16:creationId xmlns:a16="http://schemas.microsoft.com/office/drawing/2014/main" id="{884C3D58-EF52-4482-BE2C-F0AA302DFFDA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337445" y="2494743"/>
                <a:ext cx="103551" cy="1970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4" name="Pismo odręczne 43">
                <a:extLst>
                  <a:ext uri="{FF2B5EF4-FFF2-40B4-BE49-F238E27FC236}">
                    <a16:creationId xmlns:a16="http://schemas.microsoft.com/office/drawing/2014/main" id="{C54C545D-D817-4765-970B-559454AC8C66}"/>
                  </a:ext>
                </a:extLst>
              </p14:cNvPr>
              <p14:cNvContentPartPr/>
              <p14:nvPr/>
            </p14:nvContentPartPr>
            <p14:xfrm>
              <a:off x="1277778" y="2568539"/>
              <a:ext cx="28574" cy="152399"/>
            </p14:xfrm>
          </p:contentPart>
        </mc:Choice>
        <mc:Fallback xmlns="">
          <p:pic>
            <p:nvPicPr>
              <p:cNvPr id="44" name="Pismo odręczne 43">
                <a:extLst>
                  <a:ext uri="{FF2B5EF4-FFF2-40B4-BE49-F238E27FC236}">
                    <a16:creationId xmlns:a16="http://schemas.microsoft.com/office/drawing/2014/main" id="{C54C545D-D817-4765-970B-559454AC8C6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260770" y="2549999"/>
                <a:ext cx="62251" cy="189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5" name="Pismo odręczne 44">
                <a:extLst>
                  <a:ext uri="{FF2B5EF4-FFF2-40B4-BE49-F238E27FC236}">
                    <a16:creationId xmlns:a16="http://schemas.microsoft.com/office/drawing/2014/main" id="{EF56DFB7-533D-47D7-A270-C2EB7DAFD7CE}"/>
                  </a:ext>
                </a:extLst>
              </p14:cNvPr>
              <p14:cNvContentPartPr/>
              <p14:nvPr/>
            </p14:nvContentPartPr>
            <p14:xfrm>
              <a:off x="2792703" y="2390673"/>
              <a:ext cx="1152524" cy="19049"/>
            </p14:xfrm>
          </p:contentPart>
        </mc:Choice>
        <mc:Fallback xmlns="">
          <p:pic>
            <p:nvPicPr>
              <p:cNvPr id="45" name="Pismo odręczne 44">
                <a:extLst>
                  <a:ext uri="{FF2B5EF4-FFF2-40B4-BE49-F238E27FC236}">
                    <a16:creationId xmlns:a16="http://schemas.microsoft.com/office/drawing/2014/main" id="{EF56DFB7-533D-47D7-A270-C2EB7DAFD7CE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774740" y="2373035"/>
                <a:ext cx="1188091" cy="539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6" name="Pismo odręczne 45">
                <a:extLst>
                  <a:ext uri="{FF2B5EF4-FFF2-40B4-BE49-F238E27FC236}">
                    <a16:creationId xmlns:a16="http://schemas.microsoft.com/office/drawing/2014/main" id="{21959C7D-8E55-47F4-8E07-2DBF864FAC66}"/>
                  </a:ext>
                </a:extLst>
              </p14:cNvPr>
              <p14:cNvContentPartPr/>
              <p14:nvPr/>
            </p14:nvContentPartPr>
            <p14:xfrm>
              <a:off x="3875479" y="2325695"/>
              <a:ext cx="180975" cy="152399"/>
            </p14:xfrm>
          </p:contentPart>
        </mc:Choice>
        <mc:Fallback xmlns="">
          <p:pic>
            <p:nvPicPr>
              <p:cNvPr id="46" name="Pismo odręczne 45">
                <a:extLst>
                  <a:ext uri="{FF2B5EF4-FFF2-40B4-BE49-F238E27FC236}">
                    <a16:creationId xmlns:a16="http://schemas.microsoft.com/office/drawing/2014/main" id="{21959C7D-8E55-47F4-8E07-2DBF864FAC6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857806" y="2307850"/>
                <a:ext cx="215968" cy="1877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7" name="Pismo odręczne 46">
                <a:extLst>
                  <a:ext uri="{FF2B5EF4-FFF2-40B4-BE49-F238E27FC236}">
                    <a16:creationId xmlns:a16="http://schemas.microsoft.com/office/drawing/2014/main" id="{B8F1E2E2-299C-4DD0-85BB-1B400CFFB25E}"/>
                  </a:ext>
                </a:extLst>
              </p14:cNvPr>
              <p14:cNvContentPartPr/>
              <p14:nvPr/>
            </p14:nvContentPartPr>
            <p14:xfrm>
              <a:off x="4644182" y="2297675"/>
              <a:ext cx="28574" cy="38099"/>
            </p14:xfrm>
          </p:contentPart>
        </mc:Choice>
        <mc:Fallback xmlns="">
          <p:pic>
            <p:nvPicPr>
              <p:cNvPr id="47" name="Pismo odręczne 46">
                <a:extLst>
                  <a:ext uri="{FF2B5EF4-FFF2-40B4-BE49-F238E27FC236}">
                    <a16:creationId xmlns:a16="http://schemas.microsoft.com/office/drawing/2014/main" id="{B8F1E2E2-299C-4DD0-85BB-1B400CFFB25E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628482" y="2281800"/>
                <a:ext cx="59660" cy="695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8" name="Pismo odręczne 47">
                <a:extLst>
                  <a:ext uri="{FF2B5EF4-FFF2-40B4-BE49-F238E27FC236}">
                    <a16:creationId xmlns:a16="http://schemas.microsoft.com/office/drawing/2014/main" id="{41CEBB13-D380-4D02-8BCC-47D6AEA0A938}"/>
                  </a:ext>
                </a:extLst>
              </p14:cNvPr>
              <p14:cNvContentPartPr/>
              <p14:nvPr/>
            </p14:nvContentPartPr>
            <p14:xfrm>
              <a:off x="4822292" y="2297675"/>
              <a:ext cx="28574" cy="19049"/>
            </p14:xfrm>
          </p:contentPart>
        </mc:Choice>
        <mc:Fallback xmlns="">
          <p:pic>
            <p:nvPicPr>
              <p:cNvPr id="48" name="Pismo odręczne 47">
                <a:extLst>
                  <a:ext uri="{FF2B5EF4-FFF2-40B4-BE49-F238E27FC236}">
                    <a16:creationId xmlns:a16="http://schemas.microsoft.com/office/drawing/2014/main" id="{41CEBB13-D380-4D02-8BCC-47D6AEA0A93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802169" y="2277832"/>
                <a:ext cx="68417" cy="583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9" name="Pismo odręczne 48">
                <a:extLst>
                  <a:ext uri="{FF2B5EF4-FFF2-40B4-BE49-F238E27FC236}">
                    <a16:creationId xmlns:a16="http://schemas.microsoft.com/office/drawing/2014/main" id="{5122B34F-F3AF-4158-8308-0950DDF131A4}"/>
                  </a:ext>
                </a:extLst>
              </p14:cNvPr>
              <p14:cNvContentPartPr/>
              <p14:nvPr/>
            </p14:nvContentPartPr>
            <p14:xfrm>
              <a:off x="4651391" y="2406494"/>
              <a:ext cx="257174" cy="104774"/>
            </p14:xfrm>
          </p:contentPart>
        </mc:Choice>
        <mc:Fallback xmlns="">
          <p:pic>
            <p:nvPicPr>
              <p:cNvPr id="49" name="Pismo odręczne 48">
                <a:extLst>
                  <a:ext uri="{FF2B5EF4-FFF2-40B4-BE49-F238E27FC236}">
                    <a16:creationId xmlns:a16="http://schemas.microsoft.com/office/drawing/2014/main" id="{5122B34F-F3AF-4158-8308-0950DDF131A4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633728" y="2388736"/>
                <a:ext cx="292147" cy="1399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0" name="Pismo odręczne 49">
                <a:extLst>
                  <a:ext uri="{FF2B5EF4-FFF2-40B4-BE49-F238E27FC236}">
                    <a16:creationId xmlns:a16="http://schemas.microsoft.com/office/drawing/2014/main" id="{ECB1D248-481C-4002-95A6-1CEDE07AE032}"/>
                  </a:ext>
                </a:extLst>
              </p14:cNvPr>
              <p14:cNvContentPartPr/>
              <p14:nvPr/>
            </p14:nvContentPartPr>
            <p14:xfrm>
              <a:off x="1690673" y="2993263"/>
              <a:ext cx="95249" cy="104774"/>
            </p14:xfrm>
          </p:contentPart>
        </mc:Choice>
        <mc:Fallback xmlns="">
          <p:pic>
            <p:nvPicPr>
              <p:cNvPr id="50" name="Pismo odręczne 49">
                <a:extLst>
                  <a:ext uri="{FF2B5EF4-FFF2-40B4-BE49-F238E27FC236}">
                    <a16:creationId xmlns:a16="http://schemas.microsoft.com/office/drawing/2014/main" id="{ECB1D248-481C-4002-95A6-1CEDE07AE032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673418" y="2975916"/>
                <a:ext cx="129414" cy="1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1" name="Pismo odręczne 50">
                <a:extLst>
                  <a:ext uri="{FF2B5EF4-FFF2-40B4-BE49-F238E27FC236}">
                    <a16:creationId xmlns:a16="http://schemas.microsoft.com/office/drawing/2014/main" id="{7D938871-A78C-44D2-A004-1126A53CFA1A}"/>
                  </a:ext>
                </a:extLst>
              </p14:cNvPr>
              <p14:cNvContentPartPr/>
              <p14:nvPr/>
            </p14:nvContentPartPr>
            <p14:xfrm>
              <a:off x="1720353" y="3124821"/>
              <a:ext cx="38099" cy="209549"/>
            </p14:xfrm>
          </p:contentPart>
        </mc:Choice>
        <mc:Fallback xmlns="">
          <p:pic>
            <p:nvPicPr>
              <p:cNvPr id="51" name="Pismo odręczne 50">
                <a:extLst>
                  <a:ext uri="{FF2B5EF4-FFF2-40B4-BE49-F238E27FC236}">
                    <a16:creationId xmlns:a16="http://schemas.microsoft.com/office/drawing/2014/main" id="{7D938871-A78C-44D2-A004-1126A53CFA1A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701303" y="3107093"/>
                <a:ext cx="75817" cy="2446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2" name="Pismo odręczne 51">
                <a:extLst>
                  <a:ext uri="{FF2B5EF4-FFF2-40B4-BE49-F238E27FC236}">
                    <a16:creationId xmlns:a16="http://schemas.microsoft.com/office/drawing/2014/main" id="{AC009778-E92A-41E4-B33B-CEF6D43430C1}"/>
                  </a:ext>
                </a:extLst>
              </p14:cNvPr>
              <p14:cNvContentPartPr/>
              <p14:nvPr/>
            </p14:nvContentPartPr>
            <p14:xfrm>
              <a:off x="1755946" y="3194329"/>
              <a:ext cx="66675" cy="104774"/>
            </p14:xfrm>
          </p:contentPart>
        </mc:Choice>
        <mc:Fallback xmlns="">
          <p:pic>
            <p:nvPicPr>
              <p:cNvPr id="52" name="Pismo odręczne 51">
                <a:extLst>
                  <a:ext uri="{FF2B5EF4-FFF2-40B4-BE49-F238E27FC236}">
                    <a16:creationId xmlns:a16="http://schemas.microsoft.com/office/drawing/2014/main" id="{AC009778-E92A-41E4-B33B-CEF6D43430C1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737828" y="3176012"/>
                <a:ext cx="102549" cy="1410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3" name="Pismo odręczne 52">
                <a:extLst>
                  <a:ext uri="{FF2B5EF4-FFF2-40B4-BE49-F238E27FC236}">
                    <a16:creationId xmlns:a16="http://schemas.microsoft.com/office/drawing/2014/main" id="{FEF650FC-5C58-4E5A-AF9C-8E75EB5B702C}"/>
                  </a:ext>
                </a:extLst>
              </p14:cNvPr>
              <p14:cNvContentPartPr/>
              <p14:nvPr/>
            </p14:nvContentPartPr>
            <p14:xfrm>
              <a:off x="1647445" y="3231688"/>
              <a:ext cx="85725" cy="85725"/>
            </p14:xfrm>
          </p:contentPart>
        </mc:Choice>
        <mc:Fallback xmlns="">
          <p:pic>
            <p:nvPicPr>
              <p:cNvPr id="53" name="Pismo odręczne 52">
                <a:extLst>
                  <a:ext uri="{FF2B5EF4-FFF2-40B4-BE49-F238E27FC236}">
                    <a16:creationId xmlns:a16="http://schemas.microsoft.com/office/drawing/2014/main" id="{FEF650FC-5C58-4E5A-AF9C-8E75EB5B702C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630300" y="3214335"/>
                <a:ext cx="119672" cy="1200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4" name="Pismo odręczne 53">
                <a:extLst>
                  <a:ext uri="{FF2B5EF4-FFF2-40B4-BE49-F238E27FC236}">
                    <a16:creationId xmlns:a16="http://schemas.microsoft.com/office/drawing/2014/main" id="{10C0442F-1D1E-403E-ABEC-D2F15B59DAF0}"/>
                  </a:ext>
                </a:extLst>
              </p14:cNvPr>
              <p14:cNvContentPartPr/>
              <p14:nvPr/>
            </p14:nvContentPartPr>
            <p14:xfrm>
              <a:off x="1746606" y="3325090"/>
              <a:ext cx="57149" cy="66675"/>
            </p14:xfrm>
          </p:contentPart>
        </mc:Choice>
        <mc:Fallback xmlns="">
          <p:pic>
            <p:nvPicPr>
              <p:cNvPr id="54" name="Pismo odręczne 53">
                <a:extLst>
                  <a:ext uri="{FF2B5EF4-FFF2-40B4-BE49-F238E27FC236}">
                    <a16:creationId xmlns:a16="http://schemas.microsoft.com/office/drawing/2014/main" id="{10C0442F-1D1E-403E-ABEC-D2F15B59DAF0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728051" y="3308253"/>
                <a:ext cx="93888" cy="1000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5" name="Pismo odręczne 54">
                <a:extLst>
                  <a:ext uri="{FF2B5EF4-FFF2-40B4-BE49-F238E27FC236}">
                    <a16:creationId xmlns:a16="http://schemas.microsoft.com/office/drawing/2014/main" id="{DD354C09-2ED7-4934-930B-7104EA4949C7}"/>
                  </a:ext>
                </a:extLst>
              </p14:cNvPr>
              <p14:cNvContentPartPr/>
              <p14:nvPr/>
            </p14:nvContentPartPr>
            <p14:xfrm>
              <a:off x="1696954" y="3325091"/>
              <a:ext cx="76200" cy="104774"/>
            </p14:xfrm>
          </p:contentPart>
        </mc:Choice>
        <mc:Fallback xmlns="">
          <p:pic>
            <p:nvPicPr>
              <p:cNvPr id="55" name="Pismo odręczne 54">
                <a:extLst>
                  <a:ext uri="{FF2B5EF4-FFF2-40B4-BE49-F238E27FC236}">
                    <a16:creationId xmlns:a16="http://schemas.microsoft.com/office/drawing/2014/main" id="{DD354C09-2ED7-4934-930B-7104EA4949C7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1679396" y="3306645"/>
                <a:ext cx="110964" cy="1412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6" name="Pismo odręczne 55">
                <a:extLst>
                  <a:ext uri="{FF2B5EF4-FFF2-40B4-BE49-F238E27FC236}">
                    <a16:creationId xmlns:a16="http://schemas.microsoft.com/office/drawing/2014/main" id="{6B11A318-8D0D-4E59-90DF-996B7221393E}"/>
                  </a:ext>
                </a:extLst>
              </p14:cNvPr>
              <p14:cNvContentPartPr/>
              <p14:nvPr/>
            </p14:nvContentPartPr>
            <p14:xfrm>
              <a:off x="1916731" y="3044887"/>
              <a:ext cx="114300" cy="104774"/>
            </p14:xfrm>
          </p:contentPart>
        </mc:Choice>
        <mc:Fallback xmlns="">
          <p:pic>
            <p:nvPicPr>
              <p:cNvPr id="56" name="Pismo odręczne 55">
                <a:extLst>
                  <a:ext uri="{FF2B5EF4-FFF2-40B4-BE49-F238E27FC236}">
                    <a16:creationId xmlns:a16="http://schemas.microsoft.com/office/drawing/2014/main" id="{6B11A318-8D0D-4E59-90DF-996B7221393E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898472" y="3026570"/>
                <a:ext cx="150452" cy="1410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7" name="Pismo odręczne 56">
                <a:extLst>
                  <a:ext uri="{FF2B5EF4-FFF2-40B4-BE49-F238E27FC236}">
                    <a16:creationId xmlns:a16="http://schemas.microsoft.com/office/drawing/2014/main" id="{8F328B5D-ADAD-4735-B7C1-5BBD1F48F8C6}"/>
                  </a:ext>
                </a:extLst>
              </p14:cNvPr>
              <p14:cNvContentPartPr/>
              <p14:nvPr/>
            </p14:nvContentPartPr>
            <p14:xfrm>
              <a:off x="1970363" y="3156968"/>
              <a:ext cx="9524" cy="152399"/>
            </p14:xfrm>
          </p:contentPart>
        </mc:Choice>
        <mc:Fallback xmlns="">
          <p:pic>
            <p:nvPicPr>
              <p:cNvPr id="57" name="Pismo odręczne 56">
                <a:extLst>
                  <a:ext uri="{FF2B5EF4-FFF2-40B4-BE49-F238E27FC236}">
                    <a16:creationId xmlns:a16="http://schemas.microsoft.com/office/drawing/2014/main" id="{8F328B5D-ADAD-4735-B7C1-5BBD1F48F8C6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953356" y="3139123"/>
                <a:ext cx="43198" cy="1877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8" name="Pismo odręczne 57">
                <a:extLst>
                  <a:ext uri="{FF2B5EF4-FFF2-40B4-BE49-F238E27FC236}">
                    <a16:creationId xmlns:a16="http://schemas.microsoft.com/office/drawing/2014/main" id="{F3185DEB-2BE2-49B2-B596-1A73900D9ED2}"/>
                  </a:ext>
                </a:extLst>
              </p14:cNvPr>
              <p14:cNvContentPartPr/>
              <p14:nvPr/>
            </p14:nvContentPartPr>
            <p14:xfrm>
              <a:off x="1970770" y="3203669"/>
              <a:ext cx="76200" cy="95249"/>
            </p14:xfrm>
          </p:contentPart>
        </mc:Choice>
        <mc:Fallback xmlns="">
          <p:pic>
            <p:nvPicPr>
              <p:cNvPr id="58" name="Pismo odręczne 57">
                <a:extLst>
                  <a:ext uri="{FF2B5EF4-FFF2-40B4-BE49-F238E27FC236}">
                    <a16:creationId xmlns:a16="http://schemas.microsoft.com/office/drawing/2014/main" id="{F3185DEB-2BE2-49B2-B596-1A73900D9ED2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952540" y="3185629"/>
                <a:ext cx="112295" cy="1309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9" name="Pismo odręczne 58">
                <a:extLst>
                  <a:ext uri="{FF2B5EF4-FFF2-40B4-BE49-F238E27FC236}">
                    <a16:creationId xmlns:a16="http://schemas.microsoft.com/office/drawing/2014/main" id="{EC6DFEE2-0FE0-410C-8145-9EEDCE05B2FE}"/>
                  </a:ext>
                </a:extLst>
              </p14:cNvPr>
              <p14:cNvContentPartPr/>
              <p14:nvPr/>
            </p14:nvContentPartPr>
            <p14:xfrm>
              <a:off x="1902300" y="3241029"/>
              <a:ext cx="76200" cy="95249"/>
            </p14:xfrm>
          </p:contentPart>
        </mc:Choice>
        <mc:Fallback xmlns="">
          <p:pic>
            <p:nvPicPr>
              <p:cNvPr id="59" name="Pismo odręczne 58">
                <a:extLst>
                  <a:ext uri="{FF2B5EF4-FFF2-40B4-BE49-F238E27FC236}">
                    <a16:creationId xmlns:a16="http://schemas.microsoft.com/office/drawing/2014/main" id="{EC6DFEE2-0FE0-410C-8145-9EEDCE05B2FE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884742" y="3222712"/>
                <a:ext cx="110964" cy="1315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60" name="Pismo odręczne 59">
                <a:extLst>
                  <a:ext uri="{FF2B5EF4-FFF2-40B4-BE49-F238E27FC236}">
                    <a16:creationId xmlns:a16="http://schemas.microsoft.com/office/drawing/2014/main" id="{DB56A28F-D14E-4F23-B4DA-610FEAD6041B}"/>
                  </a:ext>
                </a:extLst>
              </p14:cNvPr>
              <p14:cNvContentPartPr/>
              <p14:nvPr/>
            </p14:nvContentPartPr>
            <p14:xfrm>
              <a:off x="2026811" y="3315751"/>
              <a:ext cx="57149" cy="104774"/>
            </p14:xfrm>
          </p:contentPart>
        </mc:Choice>
        <mc:Fallback xmlns="">
          <p:pic>
            <p:nvPicPr>
              <p:cNvPr id="60" name="Pismo odręczne 59">
                <a:extLst>
                  <a:ext uri="{FF2B5EF4-FFF2-40B4-BE49-F238E27FC236}">
                    <a16:creationId xmlns:a16="http://schemas.microsoft.com/office/drawing/2014/main" id="{DB56A28F-D14E-4F23-B4DA-610FEAD6041B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2009281" y="3298171"/>
                <a:ext cx="91859" cy="1395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61" name="Pismo odręczne 60">
                <a:extLst>
                  <a:ext uri="{FF2B5EF4-FFF2-40B4-BE49-F238E27FC236}">
                    <a16:creationId xmlns:a16="http://schemas.microsoft.com/office/drawing/2014/main" id="{B54F7373-6D2F-43D9-96CE-4B05F67CD25C}"/>
                  </a:ext>
                </a:extLst>
              </p14:cNvPr>
              <p14:cNvContentPartPr/>
              <p14:nvPr/>
            </p14:nvContentPartPr>
            <p14:xfrm>
              <a:off x="1925543" y="3334431"/>
              <a:ext cx="38099" cy="104774"/>
            </p14:xfrm>
          </p:contentPart>
        </mc:Choice>
        <mc:Fallback xmlns="">
          <p:pic>
            <p:nvPicPr>
              <p:cNvPr id="61" name="Pismo odręczne 60">
                <a:extLst>
                  <a:ext uri="{FF2B5EF4-FFF2-40B4-BE49-F238E27FC236}">
                    <a16:creationId xmlns:a16="http://schemas.microsoft.com/office/drawing/2014/main" id="{B54F7373-6D2F-43D9-96CE-4B05F67CD25C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906682" y="3316429"/>
                <a:ext cx="75444" cy="1404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2" name="Pismo odręczne 61">
                <a:extLst>
                  <a:ext uri="{FF2B5EF4-FFF2-40B4-BE49-F238E27FC236}">
                    <a16:creationId xmlns:a16="http://schemas.microsoft.com/office/drawing/2014/main" id="{DE348558-9FE1-4720-A3D6-F5F104105ED4}"/>
                  </a:ext>
                </a:extLst>
              </p14:cNvPr>
              <p14:cNvContentPartPr/>
              <p14:nvPr/>
            </p14:nvContentPartPr>
            <p14:xfrm>
              <a:off x="2176849" y="2998186"/>
              <a:ext cx="95249" cy="104774"/>
            </p14:xfrm>
          </p:contentPart>
        </mc:Choice>
        <mc:Fallback xmlns="">
          <p:pic>
            <p:nvPicPr>
              <p:cNvPr id="62" name="Pismo odręczne 61">
                <a:extLst>
                  <a:ext uri="{FF2B5EF4-FFF2-40B4-BE49-F238E27FC236}">
                    <a16:creationId xmlns:a16="http://schemas.microsoft.com/office/drawing/2014/main" id="{DE348558-9FE1-4720-A3D6-F5F104105ED4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159012" y="2980184"/>
                <a:ext cx="130566" cy="1404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3" name="Pismo odręczne 62">
                <a:extLst>
                  <a:ext uri="{FF2B5EF4-FFF2-40B4-BE49-F238E27FC236}">
                    <a16:creationId xmlns:a16="http://schemas.microsoft.com/office/drawing/2014/main" id="{B7A51F05-8E79-449F-A343-96B358DB4B1A}"/>
                  </a:ext>
                </a:extLst>
              </p14:cNvPr>
              <p14:cNvContentPartPr/>
              <p14:nvPr/>
            </p14:nvContentPartPr>
            <p14:xfrm>
              <a:off x="2199155" y="3119608"/>
              <a:ext cx="19049" cy="161924"/>
            </p14:xfrm>
          </p:contentPart>
        </mc:Choice>
        <mc:Fallback xmlns="">
          <p:pic>
            <p:nvPicPr>
              <p:cNvPr id="63" name="Pismo odręczne 62">
                <a:extLst>
                  <a:ext uri="{FF2B5EF4-FFF2-40B4-BE49-F238E27FC236}">
                    <a16:creationId xmlns:a16="http://schemas.microsoft.com/office/drawing/2014/main" id="{B7A51F05-8E79-449F-A343-96B358DB4B1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184939" y="3101455"/>
                <a:ext cx="47196" cy="1978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4" name="Pismo odręczne 63">
                <a:extLst>
                  <a:ext uri="{FF2B5EF4-FFF2-40B4-BE49-F238E27FC236}">
                    <a16:creationId xmlns:a16="http://schemas.microsoft.com/office/drawing/2014/main" id="{1B9D186F-47B7-48A5-A803-A7BDBCA57BC6}"/>
                  </a:ext>
                </a:extLst>
              </p14:cNvPr>
              <p14:cNvContentPartPr/>
              <p14:nvPr/>
            </p14:nvContentPartPr>
            <p14:xfrm>
              <a:off x="2232294" y="3175648"/>
              <a:ext cx="38099" cy="95249"/>
            </p14:xfrm>
          </p:contentPart>
        </mc:Choice>
        <mc:Fallback xmlns="">
          <p:pic>
            <p:nvPicPr>
              <p:cNvPr id="64" name="Pismo odręczne 63">
                <a:extLst>
                  <a:ext uri="{FF2B5EF4-FFF2-40B4-BE49-F238E27FC236}">
                    <a16:creationId xmlns:a16="http://schemas.microsoft.com/office/drawing/2014/main" id="{1B9D186F-47B7-48A5-A803-A7BDBCA57BC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214491" y="3157540"/>
                <a:ext cx="73349" cy="1311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5" name="Pismo odręczne 64">
                <a:extLst>
                  <a:ext uri="{FF2B5EF4-FFF2-40B4-BE49-F238E27FC236}">
                    <a16:creationId xmlns:a16="http://schemas.microsoft.com/office/drawing/2014/main" id="{AFD65F23-D12D-499E-B998-A5709CBD8EFD}"/>
                  </a:ext>
                </a:extLst>
              </p14:cNvPr>
              <p14:cNvContentPartPr/>
              <p14:nvPr/>
            </p14:nvContentPartPr>
            <p14:xfrm>
              <a:off x="2136522" y="3194328"/>
              <a:ext cx="76200" cy="76200"/>
            </p14:xfrm>
          </p:contentPart>
        </mc:Choice>
        <mc:Fallback xmlns="">
          <p:pic>
            <p:nvPicPr>
              <p:cNvPr id="65" name="Pismo odręczne 64">
                <a:extLst>
                  <a:ext uri="{FF2B5EF4-FFF2-40B4-BE49-F238E27FC236}">
                    <a16:creationId xmlns:a16="http://schemas.microsoft.com/office/drawing/2014/main" id="{AFD65F23-D12D-499E-B998-A5709CBD8EFD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118801" y="3176271"/>
                <a:ext cx="111287" cy="1119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6" name="Pismo odręczne 65">
                <a:extLst>
                  <a:ext uri="{FF2B5EF4-FFF2-40B4-BE49-F238E27FC236}">
                    <a16:creationId xmlns:a16="http://schemas.microsoft.com/office/drawing/2014/main" id="{DAB9B2B6-670D-4B78-B511-6F96278EC741}"/>
                  </a:ext>
                </a:extLst>
              </p14:cNvPr>
              <p14:cNvContentPartPr/>
              <p14:nvPr/>
            </p14:nvContentPartPr>
            <p14:xfrm>
              <a:off x="2241634" y="3287729"/>
              <a:ext cx="28574" cy="123825"/>
            </p14:xfrm>
          </p:contentPart>
        </mc:Choice>
        <mc:Fallback xmlns="">
          <p:pic>
            <p:nvPicPr>
              <p:cNvPr id="66" name="Pismo odręczne 65">
                <a:extLst>
                  <a:ext uri="{FF2B5EF4-FFF2-40B4-BE49-F238E27FC236}">
                    <a16:creationId xmlns:a16="http://schemas.microsoft.com/office/drawing/2014/main" id="{DAB9B2B6-670D-4B78-B511-6F96278EC741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223996" y="3269192"/>
                <a:ext cx="63498" cy="1605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7" name="Pismo odręczne 66">
                <a:extLst>
                  <a:ext uri="{FF2B5EF4-FFF2-40B4-BE49-F238E27FC236}">
                    <a16:creationId xmlns:a16="http://schemas.microsoft.com/office/drawing/2014/main" id="{151B3648-5F29-4137-B229-00D1F018CA6D}"/>
                  </a:ext>
                </a:extLst>
              </p14:cNvPr>
              <p14:cNvContentPartPr/>
              <p14:nvPr/>
            </p14:nvContentPartPr>
            <p14:xfrm>
              <a:off x="2174542" y="3306410"/>
              <a:ext cx="57149" cy="114300"/>
            </p14:xfrm>
          </p:contentPart>
        </mc:Choice>
        <mc:Fallback xmlns="">
          <p:pic>
            <p:nvPicPr>
              <p:cNvPr id="67" name="Pismo odręczne 66">
                <a:extLst>
                  <a:ext uri="{FF2B5EF4-FFF2-40B4-BE49-F238E27FC236}">
                    <a16:creationId xmlns:a16="http://schemas.microsoft.com/office/drawing/2014/main" id="{151B3648-5F29-4137-B229-00D1F018CA6D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156794" y="3288034"/>
                <a:ext cx="92290" cy="1506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8" name="Pismo odręczne 67">
                <a:extLst>
                  <a:ext uri="{FF2B5EF4-FFF2-40B4-BE49-F238E27FC236}">
                    <a16:creationId xmlns:a16="http://schemas.microsoft.com/office/drawing/2014/main" id="{638186B2-1845-4477-9B6F-1A9FA07E7F45}"/>
                  </a:ext>
                </a:extLst>
              </p14:cNvPr>
              <p14:cNvContentPartPr/>
              <p14:nvPr/>
            </p14:nvContentPartPr>
            <p14:xfrm>
              <a:off x="1858688" y="3528624"/>
              <a:ext cx="133350" cy="95249"/>
            </p14:xfrm>
          </p:contentPart>
        </mc:Choice>
        <mc:Fallback xmlns="">
          <p:pic>
            <p:nvPicPr>
              <p:cNvPr id="68" name="Pismo odręczne 67">
                <a:extLst>
                  <a:ext uri="{FF2B5EF4-FFF2-40B4-BE49-F238E27FC236}">
                    <a16:creationId xmlns:a16="http://schemas.microsoft.com/office/drawing/2014/main" id="{638186B2-1845-4477-9B6F-1A9FA07E7F4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840218" y="3510920"/>
                <a:ext cx="169920" cy="1303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9" name="Pismo odręczne 68">
                <a:extLst>
                  <a:ext uri="{FF2B5EF4-FFF2-40B4-BE49-F238E27FC236}">
                    <a16:creationId xmlns:a16="http://schemas.microsoft.com/office/drawing/2014/main" id="{C8362397-462F-4309-8886-C0E55503FDBE}"/>
                  </a:ext>
                </a:extLst>
              </p14:cNvPr>
              <p14:cNvContentPartPr/>
              <p14:nvPr/>
            </p14:nvContentPartPr>
            <p14:xfrm>
              <a:off x="1942404" y="3623975"/>
              <a:ext cx="28574" cy="104774"/>
            </p14:xfrm>
          </p:contentPart>
        </mc:Choice>
        <mc:Fallback xmlns="">
          <p:pic>
            <p:nvPicPr>
              <p:cNvPr id="69" name="Pismo odręczne 68">
                <a:extLst>
                  <a:ext uri="{FF2B5EF4-FFF2-40B4-BE49-F238E27FC236}">
                    <a16:creationId xmlns:a16="http://schemas.microsoft.com/office/drawing/2014/main" id="{C8362397-462F-4309-8886-C0E55503FDBE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924545" y="3606395"/>
                <a:ext cx="63934" cy="1395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70" name="Pismo odręczne 69">
                <a:extLst>
                  <a:ext uri="{FF2B5EF4-FFF2-40B4-BE49-F238E27FC236}">
                    <a16:creationId xmlns:a16="http://schemas.microsoft.com/office/drawing/2014/main" id="{EB9A5673-DAB0-4919-B6FB-B23C2A4603F5}"/>
                  </a:ext>
                </a:extLst>
              </p14:cNvPr>
              <p14:cNvContentPartPr/>
              <p14:nvPr/>
            </p14:nvContentPartPr>
            <p14:xfrm>
              <a:off x="1952089" y="3651995"/>
              <a:ext cx="133350" cy="85725"/>
            </p14:xfrm>
          </p:contentPart>
        </mc:Choice>
        <mc:Fallback xmlns="">
          <p:pic>
            <p:nvPicPr>
              <p:cNvPr id="70" name="Pismo odręczne 69">
                <a:extLst>
                  <a:ext uri="{FF2B5EF4-FFF2-40B4-BE49-F238E27FC236}">
                    <a16:creationId xmlns:a16="http://schemas.microsoft.com/office/drawing/2014/main" id="{EB9A5673-DAB0-4919-B6FB-B23C2A4603F5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934117" y="3633278"/>
                <a:ext cx="168934" cy="1227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71" name="Pismo odręczne 70">
                <a:extLst>
                  <a:ext uri="{FF2B5EF4-FFF2-40B4-BE49-F238E27FC236}">
                    <a16:creationId xmlns:a16="http://schemas.microsoft.com/office/drawing/2014/main" id="{2EE41F77-EEC2-4E90-B95C-3C6848A7F3AA}"/>
                  </a:ext>
                </a:extLst>
              </p14:cNvPr>
              <p14:cNvContentPartPr/>
              <p14:nvPr/>
            </p14:nvContentPartPr>
            <p14:xfrm>
              <a:off x="1859617" y="3670676"/>
              <a:ext cx="161924" cy="114300"/>
            </p14:xfrm>
          </p:contentPart>
        </mc:Choice>
        <mc:Fallback xmlns="">
          <p:pic>
            <p:nvPicPr>
              <p:cNvPr id="71" name="Pismo odręczne 70">
                <a:extLst>
                  <a:ext uri="{FF2B5EF4-FFF2-40B4-BE49-F238E27FC236}">
                    <a16:creationId xmlns:a16="http://schemas.microsoft.com/office/drawing/2014/main" id="{2EE41F77-EEC2-4E90-B95C-3C6848A7F3AA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1841175" y="3652181"/>
                <a:ext cx="198440" cy="1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2" name="Pismo odręczne 71">
                <a:extLst>
                  <a:ext uri="{FF2B5EF4-FFF2-40B4-BE49-F238E27FC236}">
                    <a16:creationId xmlns:a16="http://schemas.microsoft.com/office/drawing/2014/main" id="{60F15949-9B18-4C3F-8D57-A95BAF6D31C5}"/>
                  </a:ext>
                </a:extLst>
              </p14:cNvPr>
              <p14:cNvContentPartPr/>
              <p14:nvPr/>
            </p14:nvContentPartPr>
            <p14:xfrm>
              <a:off x="1989450" y="3736057"/>
              <a:ext cx="28574" cy="76200"/>
            </p14:xfrm>
          </p:contentPart>
        </mc:Choice>
        <mc:Fallback xmlns="">
          <p:pic>
            <p:nvPicPr>
              <p:cNvPr id="72" name="Pismo odręczne 71">
                <a:extLst>
                  <a:ext uri="{FF2B5EF4-FFF2-40B4-BE49-F238E27FC236}">
                    <a16:creationId xmlns:a16="http://schemas.microsoft.com/office/drawing/2014/main" id="{60F15949-9B18-4C3F-8D57-A95BAF6D31C5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970143" y="3718000"/>
                <a:ext cx="66801" cy="1119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3" name="Pismo odręczne 72">
                <a:extLst>
                  <a:ext uri="{FF2B5EF4-FFF2-40B4-BE49-F238E27FC236}">
                    <a16:creationId xmlns:a16="http://schemas.microsoft.com/office/drawing/2014/main" id="{03AFEB88-676E-4091-8CCB-CE1E8F1FB1A9}"/>
                  </a:ext>
                </a:extLst>
              </p14:cNvPr>
              <p14:cNvContentPartPr/>
              <p14:nvPr/>
            </p14:nvContentPartPr>
            <p14:xfrm>
              <a:off x="1917151" y="3736057"/>
              <a:ext cx="66675" cy="133350"/>
            </p14:xfrm>
          </p:contentPart>
        </mc:Choice>
        <mc:Fallback xmlns="">
          <p:pic>
            <p:nvPicPr>
              <p:cNvPr id="73" name="Pismo odręczne 72">
                <a:extLst>
                  <a:ext uri="{FF2B5EF4-FFF2-40B4-BE49-F238E27FC236}">
                    <a16:creationId xmlns:a16="http://schemas.microsoft.com/office/drawing/2014/main" id="{03AFEB88-676E-4091-8CCB-CE1E8F1FB1A9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898209" y="3717740"/>
                <a:ext cx="104180" cy="1696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74" name="Pismo odręczne 73">
                <a:extLst>
                  <a:ext uri="{FF2B5EF4-FFF2-40B4-BE49-F238E27FC236}">
                    <a16:creationId xmlns:a16="http://schemas.microsoft.com/office/drawing/2014/main" id="{434C3698-6343-4729-A247-82CC3C7DDCD5}"/>
                  </a:ext>
                </a:extLst>
              </p14:cNvPr>
              <p14:cNvContentPartPr/>
              <p14:nvPr/>
            </p14:nvContentPartPr>
            <p14:xfrm>
              <a:off x="2540518" y="3324328"/>
              <a:ext cx="704849" cy="38099"/>
            </p14:xfrm>
          </p:contentPart>
        </mc:Choice>
        <mc:Fallback xmlns="">
          <p:pic>
            <p:nvPicPr>
              <p:cNvPr id="74" name="Pismo odręczne 73">
                <a:extLst>
                  <a:ext uri="{FF2B5EF4-FFF2-40B4-BE49-F238E27FC236}">
                    <a16:creationId xmlns:a16="http://schemas.microsoft.com/office/drawing/2014/main" id="{434C3698-6343-4729-A247-82CC3C7DDCD5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522445" y="3306525"/>
                <a:ext cx="740634" cy="733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75" name="Pismo odręczne 74">
                <a:extLst>
                  <a:ext uri="{FF2B5EF4-FFF2-40B4-BE49-F238E27FC236}">
                    <a16:creationId xmlns:a16="http://schemas.microsoft.com/office/drawing/2014/main" id="{58A649A0-A639-44B9-8EB6-F1A4D7652227}"/>
                  </a:ext>
                </a:extLst>
              </p14:cNvPr>
              <p14:cNvContentPartPr/>
              <p14:nvPr/>
            </p14:nvContentPartPr>
            <p14:xfrm>
              <a:off x="3184989" y="3259710"/>
              <a:ext cx="238124" cy="161924"/>
            </p14:xfrm>
          </p:contentPart>
        </mc:Choice>
        <mc:Fallback xmlns="">
          <p:pic>
            <p:nvPicPr>
              <p:cNvPr id="75" name="Pismo odręczne 74">
                <a:extLst>
                  <a:ext uri="{FF2B5EF4-FFF2-40B4-BE49-F238E27FC236}">
                    <a16:creationId xmlns:a16="http://schemas.microsoft.com/office/drawing/2014/main" id="{58A649A0-A639-44B9-8EB6-F1A4D7652227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3166784" y="3241638"/>
                <a:ext cx="274170" cy="197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6" name="Pismo odręczne 75">
                <a:extLst>
                  <a:ext uri="{FF2B5EF4-FFF2-40B4-BE49-F238E27FC236}">
                    <a16:creationId xmlns:a16="http://schemas.microsoft.com/office/drawing/2014/main" id="{C76C1F36-8B16-45CC-9BE5-336AEFD4F771}"/>
                  </a:ext>
                </a:extLst>
              </p14:cNvPr>
              <p14:cNvContentPartPr/>
              <p14:nvPr/>
            </p14:nvContentPartPr>
            <p14:xfrm>
              <a:off x="4170917" y="3220237"/>
              <a:ext cx="47624" cy="19049"/>
            </p14:xfrm>
          </p:contentPart>
        </mc:Choice>
        <mc:Fallback xmlns="">
          <p:pic>
            <p:nvPicPr>
              <p:cNvPr id="76" name="Pismo odręczne 75">
                <a:extLst>
                  <a:ext uri="{FF2B5EF4-FFF2-40B4-BE49-F238E27FC236}">
                    <a16:creationId xmlns:a16="http://schemas.microsoft.com/office/drawing/2014/main" id="{C76C1F36-8B16-45CC-9BE5-336AEFD4F771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4152167" y="3202920"/>
                <a:ext cx="84748" cy="533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7" name="Pismo odręczne 76">
                <a:extLst>
                  <a:ext uri="{FF2B5EF4-FFF2-40B4-BE49-F238E27FC236}">
                    <a16:creationId xmlns:a16="http://schemas.microsoft.com/office/drawing/2014/main" id="{E0CD06C2-7A10-4A82-8372-23F82EDA282D}"/>
                  </a:ext>
                </a:extLst>
              </p14:cNvPr>
              <p14:cNvContentPartPr/>
              <p14:nvPr/>
            </p14:nvContentPartPr>
            <p14:xfrm>
              <a:off x="4290715" y="3222349"/>
              <a:ext cx="38099" cy="19049"/>
            </p14:xfrm>
          </p:contentPart>
        </mc:Choice>
        <mc:Fallback xmlns="">
          <p:pic>
            <p:nvPicPr>
              <p:cNvPr id="77" name="Pismo odręczne 76">
                <a:extLst>
                  <a:ext uri="{FF2B5EF4-FFF2-40B4-BE49-F238E27FC236}">
                    <a16:creationId xmlns:a16="http://schemas.microsoft.com/office/drawing/2014/main" id="{E0CD06C2-7A10-4A82-8372-23F82EDA282D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4272573" y="3203300"/>
                <a:ext cx="74021" cy="567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8" name="Pismo odręczne 77">
                <a:extLst>
                  <a:ext uri="{FF2B5EF4-FFF2-40B4-BE49-F238E27FC236}">
                    <a16:creationId xmlns:a16="http://schemas.microsoft.com/office/drawing/2014/main" id="{29537A16-A792-437C-B7F3-224A3E34B220}"/>
                  </a:ext>
                </a:extLst>
              </p14:cNvPr>
              <p14:cNvContentPartPr/>
              <p14:nvPr/>
            </p14:nvContentPartPr>
            <p14:xfrm>
              <a:off x="4203064" y="3253847"/>
              <a:ext cx="285749" cy="152399"/>
            </p14:xfrm>
          </p:contentPart>
        </mc:Choice>
        <mc:Fallback xmlns="">
          <p:pic>
            <p:nvPicPr>
              <p:cNvPr id="78" name="Pismo odręczne 77">
                <a:extLst>
                  <a:ext uri="{FF2B5EF4-FFF2-40B4-BE49-F238E27FC236}">
                    <a16:creationId xmlns:a16="http://schemas.microsoft.com/office/drawing/2014/main" id="{29537A16-A792-437C-B7F3-224A3E34B220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4184910" y="3236043"/>
                <a:ext cx="321695" cy="1876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9" name="Pismo odręczne 78">
                <a:extLst>
                  <a:ext uri="{FF2B5EF4-FFF2-40B4-BE49-F238E27FC236}">
                    <a16:creationId xmlns:a16="http://schemas.microsoft.com/office/drawing/2014/main" id="{0E259883-C6D2-4252-B5E4-6AC90D0CE682}"/>
                  </a:ext>
                </a:extLst>
              </p14:cNvPr>
              <p14:cNvContentPartPr/>
              <p14:nvPr/>
            </p14:nvContentPartPr>
            <p14:xfrm>
              <a:off x="1615323" y="2250973"/>
              <a:ext cx="28574" cy="85725"/>
            </p14:xfrm>
          </p:contentPart>
        </mc:Choice>
        <mc:Fallback xmlns="">
          <p:pic>
            <p:nvPicPr>
              <p:cNvPr id="79" name="Pismo odręczne 78">
                <a:extLst>
                  <a:ext uri="{FF2B5EF4-FFF2-40B4-BE49-F238E27FC236}">
                    <a16:creationId xmlns:a16="http://schemas.microsoft.com/office/drawing/2014/main" id="{0E259883-C6D2-4252-B5E4-6AC90D0CE682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1597464" y="2233759"/>
                <a:ext cx="63934" cy="1198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0" name="Pismo odręczne 79">
                <a:extLst>
                  <a:ext uri="{FF2B5EF4-FFF2-40B4-BE49-F238E27FC236}">
                    <a16:creationId xmlns:a16="http://schemas.microsoft.com/office/drawing/2014/main" id="{BE677C7B-99E2-4D0E-838B-B0DA31A46235}"/>
                  </a:ext>
                </a:extLst>
              </p14:cNvPr>
              <p14:cNvContentPartPr/>
              <p14:nvPr/>
            </p14:nvContentPartPr>
            <p14:xfrm>
              <a:off x="1512537" y="2090407"/>
              <a:ext cx="457199" cy="714375"/>
            </p14:xfrm>
          </p:contentPart>
        </mc:Choice>
        <mc:Fallback xmlns="">
          <p:pic>
            <p:nvPicPr>
              <p:cNvPr id="80" name="Pismo odręczne 79">
                <a:extLst>
                  <a:ext uri="{FF2B5EF4-FFF2-40B4-BE49-F238E27FC236}">
                    <a16:creationId xmlns:a16="http://schemas.microsoft.com/office/drawing/2014/main" id="{BE677C7B-99E2-4D0E-838B-B0DA31A46235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1494636" y="2072395"/>
                <a:ext cx="492644" cy="7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1" name="Pismo odręczne 80">
                <a:extLst>
                  <a:ext uri="{FF2B5EF4-FFF2-40B4-BE49-F238E27FC236}">
                    <a16:creationId xmlns:a16="http://schemas.microsoft.com/office/drawing/2014/main" id="{FD095DBD-28E0-494E-8607-77C2E0560C09}"/>
                  </a:ext>
                </a:extLst>
              </p14:cNvPr>
              <p14:cNvContentPartPr/>
              <p14:nvPr/>
            </p14:nvContentPartPr>
            <p14:xfrm>
              <a:off x="1820896" y="2914125"/>
              <a:ext cx="400050" cy="619124"/>
            </p14:xfrm>
          </p:contentPart>
        </mc:Choice>
        <mc:Fallback xmlns="">
          <p:pic>
            <p:nvPicPr>
              <p:cNvPr id="81" name="Pismo odręczne 80">
                <a:extLst>
                  <a:ext uri="{FF2B5EF4-FFF2-40B4-BE49-F238E27FC236}">
                    <a16:creationId xmlns:a16="http://schemas.microsoft.com/office/drawing/2014/main" id="{FD095DBD-28E0-494E-8607-77C2E0560C09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1803068" y="2896075"/>
                <a:ext cx="435349" cy="654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82" name="Pismo odręczne 81">
                <a:extLst>
                  <a:ext uri="{FF2B5EF4-FFF2-40B4-BE49-F238E27FC236}">
                    <a16:creationId xmlns:a16="http://schemas.microsoft.com/office/drawing/2014/main" id="{566B751A-28EC-4A5E-ABE3-3ED9E62F9A7F}"/>
                  </a:ext>
                </a:extLst>
              </p14:cNvPr>
              <p14:cNvContentPartPr/>
              <p14:nvPr/>
            </p14:nvContentPartPr>
            <p14:xfrm>
              <a:off x="1755739" y="4232505"/>
              <a:ext cx="104774" cy="133350"/>
            </p14:xfrm>
          </p:contentPart>
        </mc:Choice>
        <mc:Fallback xmlns="">
          <p:pic>
            <p:nvPicPr>
              <p:cNvPr id="82" name="Pismo odręczne 81">
                <a:extLst>
                  <a:ext uri="{FF2B5EF4-FFF2-40B4-BE49-F238E27FC236}">
                    <a16:creationId xmlns:a16="http://schemas.microsoft.com/office/drawing/2014/main" id="{566B751A-28EC-4A5E-ABE3-3ED9E62F9A7F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1737293" y="4213984"/>
                <a:ext cx="141297" cy="170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83" name="Pismo odręczne 82">
                <a:extLst>
                  <a:ext uri="{FF2B5EF4-FFF2-40B4-BE49-F238E27FC236}">
                    <a16:creationId xmlns:a16="http://schemas.microsoft.com/office/drawing/2014/main" id="{5CAD780D-99FC-4F6C-A77E-F4C0A299CDED}"/>
                  </a:ext>
                </a:extLst>
              </p14:cNvPr>
              <p14:cNvContentPartPr/>
              <p14:nvPr/>
            </p14:nvContentPartPr>
            <p14:xfrm>
              <a:off x="1776305" y="4352506"/>
              <a:ext cx="57149" cy="190499"/>
            </p14:xfrm>
          </p:contentPart>
        </mc:Choice>
        <mc:Fallback xmlns="">
          <p:pic>
            <p:nvPicPr>
              <p:cNvPr id="83" name="Pismo odręczne 82">
                <a:extLst>
                  <a:ext uri="{FF2B5EF4-FFF2-40B4-BE49-F238E27FC236}">
                    <a16:creationId xmlns:a16="http://schemas.microsoft.com/office/drawing/2014/main" id="{5CAD780D-99FC-4F6C-A77E-F4C0A299CDED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1757506" y="4334932"/>
                <a:ext cx="94371" cy="2252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84" name="Pismo odręczne 83">
                <a:extLst>
                  <a:ext uri="{FF2B5EF4-FFF2-40B4-BE49-F238E27FC236}">
                    <a16:creationId xmlns:a16="http://schemas.microsoft.com/office/drawing/2014/main" id="{1334B566-EB7D-41FF-AFBB-CBCD30B4CA5F}"/>
                  </a:ext>
                </a:extLst>
              </p14:cNvPr>
              <p14:cNvContentPartPr/>
              <p14:nvPr/>
            </p14:nvContentPartPr>
            <p14:xfrm>
              <a:off x="1821327" y="4417887"/>
              <a:ext cx="85725" cy="95249"/>
            </p14:xfrm>
          </p:contentPart>
        </mc:Choice>
        <mc:Fallback xmlns="">
          <p:pic>
            <p:nvPicPr>
              <p:cNvPr id="84" name="Pismo odręczne 83">
                <a:extLst>
                  <a:ext uri="{FF2B5EF4-FFF2-40B4-BE49-F238E27FC236}">
                    <a16:creationId xmlns:a16="http://schemas.microsoft.com/office/drawing/2014/main" id="{1334B566-EB7D-41FF-AFBB-CBCD30B4CA5F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1802852" y="4400378"/>
                <a:ext cx="122306" cy="1299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85" name="Pismo odręczne 84">
                <a:extLst>
                  <a:ext uri="{FF2B5EF4-FFF2-40B4-BE49-F238E27FC236}">
                    <a16:creationId xmlns:a16="http://schemas.microsoft.com/office/drawing/2014/main" id="{15D483CA-34DA-4006-A6E6-480F07DC0DCB}"/>
                  </a:ext>
                </a:extLst>
              </p14:cNvPr>
              <p14:cNvContentPartPr/>
              <p14:nvPr/>
            </p14:nvContentPartPr>
            <p14:xfrm>
              <a:off x="1718368" y="4408547"/>
              <a:ext cx="104774" cy="133350"/>
            </p14:xfrm>
          </p:contentPart>
        </mc:Choice>
        <mc:Fallback xmlns="">
          <p:pic>
            <p:nvPicPr>
              <p:cNvPr id="85" name="Pismo odręczne 84">
                <a:extLst>
                  <a:ext uri="{FF2B5EF4-FFF2-40B4-BE49-F238E27FC236}">
                    <a16:creationId xmlns:a16="http://schemas.microsoft.com/office/drawing/2014/main" id="{15D483CA-34DA-4006-A6E6-480F07DC0DCB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1700115" y="4390026"/>
                <a:ext cx="140916" cy="170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86" name="Pismo odręczne 85">
                <a:extLst>
                  <a:ext uri="{FF2B5EF4-FFF2-40B4-BE49-F238E27FC236}">
                    <a16:creationId xmlns:a16="http://schemas.microsoft.com/office/drawing/2014/main" id="{E7A4E53D-71B5-424D-B0FE-BF5CB15779E2}"/>
                  </a:ext>
                </a:extLst>
              </p14:cNvPr>
              <p14:cNvContentPartPr/>
              <p14:nvPr/>
            </p14:nvContentPartPr>
            <p14:xfrm>
              <a:off x="1821327" y="4520629"/>
              <a:ext cx="38099" cy="114300"/>
            </p14:xfrm>
          </p:contentPart>
        </mc:Choice>
        <mc:Fallback xmlns="">
          <p:pic>
            <p:nvPicPr>
              <p:cNvPr id="86" name="Pismo odręczne 85">
                <a:extLst>
                  <a:ext uri="{FF2B5EF4-FFF2-40B4-BE49-F238E27FC236}">
                    <a16:creationId xmlns:a16="http://schemas.microsoft.com/office/drawing/2014/main" id="{E7A4E53D-71B5-424D-B0FE-BF5CB15779E2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1801062" y="4502486"/>
                <a:ext cx="78225" cy="1502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87" name="Pismo odręczne 86">
                <a:extLst>
                  <a:ext uri="{FF2B5EF4-FFF2-40B4-BE49-F238E27FC236}">
                    <a16:creationId xmlns:a16="http://schemas.microsoft.com/office/drawing/2014/main" id="{DE5819A2-E180-4D5F-B8BB-27BC1466946D}"/>
                  </a:ext>
                </a:extLst>
              </p14:cNvPr>
              <p14:cNvContentPartPr/>
              <p14:nvPr/>
            </p14:nvContentPartPr>
            <p14:xfrm>
              <a:off x="1711022" y="4557989"/>
              <a:ext cx="95249" cy="152399"/>
            </p14:xfrm>
          </p:contentPart>
        </mc:Choice>
        <mc:Fallback xmlns="">
          <p:pic>
            <p:nvPicPr>
              <p:cNvPr id="87" name="Pismo odręczne 86">
                <a:extLst>
                  <a:ext uri="{FF2B5EF4-FFF2-40B4-BE49-F238E27FC236}">
                    <a16:creationId xmlns:a16="http://schemas.microsoft.com/office/drawing/2014/main" id="{DE5819A2-E180-4D5F-B8BB-27BC1466946D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1692346" y="4539716"/>
                <a:ext cx="132228" cy="1885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88" name="Pismo odręczne 87">
                <a:extLst>
                  <a:ext uri="{FF2B5EF4-FFF2-40B4-BE49-F238E27FC236}">
                    <a16:creationId xmlns:a16="http://schemas.microsoft.com/office/drawing/2014/main" id="{74F7A9C1-B30A-4C4B-85BA-4EC68B808ED0}"/>
                  </a:ext>
                </a:extLst>
              </p14:cNvPr>
              <p14:cNvContentPartPr/>
              <p14:nvPr/>
            </p14:nvContentPartPr>
            <p14:xfrm>
              <a:off x="2002470" y="4212130"/>
              <a:ext cx="295275" cy="419099"/>
            </p14:xfrm>
          </p:contentPart>
        </mc:Choice>
        <mc:Fallback xmlns="">
          <p:pic>
            <p:nvPicPr>
              <p:cNvPr id="88" name="Pismo odręczne 87">
                <a:extLst>
                  <a:ext uri="{FF2B5EF4-FFF2-40B4-BE49-F238E27FC236}">
                    <a16:creationId xmlns:a16="http://schemas.microsoft.com/office/drawing/2014/main" id="{74F7A9C1-B30A-4C4B-85BA-4EC68B808ED0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1984243" y="4194034"/>
                <a:ext cx="331364" cy="4549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9" name="Pismo odręczne 88">
                <a:extLst>
                  <a:ext uri="{FF2B5EF4-FFF2-40B4-BE49-F238E27FC236}">
                    <a16:creationId xmlns:a16="http://schemas.microsoft.com/office/drawing/2014/main" id="{A477921F-9877-43C0-B9D4-C1CEF4D6ED32}"/>
                  </a:ext>
                </a:extLst>
              </p14:cNvPr>
              <p14:cNvContentPartPr/>
              <p14:nvPr/>
            </p14:nvContentPartPr>
            <p14:xfrm>
              <a:off x="2394044" y="4227831"/>
              <a:ext cx="76200" cy="85725"/>
            </p14:xfrm>
          </p:contentPart>
        </mc:Choice>
        <mc:Fallback xmlns="">
          <p:pic>
            <p:nvPicPr>
              <p:cNvPr id="89" name="Pismo odręczne 88">
                <a:extLst>
                  <a:ext uri="{FF2B5EF4-FFF2-40B4-BE49-F238E27FC236}">
                    <a16:creationId xmlns:a16="http://schemas.microsoft.com/office/drawing/2014/main" id="{A477921F-9877-43C0-B9D4-C1CEF4D6ED32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2376323" y="4210119"/>
                <a:ext cx="111287" cy="1207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90" name="Pismo odręczne 89">
                <a:extLst>
                  <a:ext uri="{FF2B5EF4-FFF2-40B4-BE49-F238E27FC236}">
                    <a16:creationId xmlns:a16="http://schemas.microsoft.com/office/drawing/2014/main" id="{A426D101-0A30-4BC3-9C8E-E35EC85AE0E1}"/>
                  </a:ext>
                </a:extLst>
              </p14:cNvPr>
              <p14:cNvContentPartPr/>
              <p14:nvPr/>
            </p14:nvContentPartPr>
            <p14:xfrm>
              <a:off x="2340014" y="4333826"/>
              <a:ext cx="161924" cy="142874"/>
            </p14:xfrm>
          </p:contentPart>
        </mc:Choice>
        <mc:Fallback xmlns="">
          <p:pic>
            <p:nvPicPr>
              <p:cNvPr id="90" name="Pismo odręczne 89">
                <a:extLst>
                  <a:ext uri="{FF2B5EF4-FFF2-40B4-BE49-F238E27FC236}">
                    <a16:creationId xmlns:a16="http://schemas.microsoft.com/office/drawing/2014/main" id="{A426D101-0A30-4BC3-9C8E-E35EC85AE0E1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322375" y="4315602"/>
                <a:ext cx="196849" cy="1789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91" name="Pismo odręczne 90">
                <a:extLst>
                  <a:ext uri="{FF2B5EF4-FFF2-40B4-BE49-F238E27FC236}">
                    <a16:creationId xmlns:a16="http://schemas.microsoft.com/office/drawing/2014/main" id="{1AF3D03C-0424-4D9F-ADF4-EA3CCD09647D}"/>
                  </a:ext>
                </a:extLst>
              </p14:cNvPr>
              <p14:cNvContentPartPr/>
              <p14:nvPr/>
            </p14:nvContentPartPr>
            <p14:xfrm>
              <a:off x="2456246" y="4483268"/>
              <a:ext cx="28574" cy="95249"/>
            </p14:xfrm>
          </p:contentPart>
        </mc:Choice>
        <mc:Fallback xmlns="">
          <p:pic>
            <p:nvPicPr>
              <p:cNvPr id="91" name="Pismo odręczne 90">
                <a:extLst>
                  <a:ext uri="{FF2B5EF4-FFF2-40B4-BE49-F238E27FC236}">
                    <a16:creationId xmlns:a16="http://schemas.microsoft.com/office/drawing/2014/main" id="{1AF3D03C-0424-4D9F-ADF4-EA3CCD09647D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2439633" y="4464518"/>
                <a:ext cx="61467" cy="1323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92" name="Pismo odręczne 91">
                <a:extLst>
                  <a:ext uri="{FF2B5EF4-FFF2-40B4-BE49-F238E27FC236}">
                    <a16:creationId xmlns:a16="http://schemas.microsoft.com/office/drawing/2014/main" id="{1D5E5CE6-8DC6-4455-BCC4-CA7076D53827}"/>
                  </a:ext>
                </a:extLst>
              </p14:cNvPr>
              <p14:cNvContentPartPr/>
              <p14:nvPr/>
            </p14:nvContentPartPr>
            <p14:xfrm>
              <a:off x="2352777" y="4455248"/>
              <a:ext cx="85725" cy="152399"/>
            </p14:xfrm>
          </p:contentPart>
        </mc:Choice>
        <mc:Fallback xmlns="">
          <p:pic>
            <p:nvPicPr>
              <p:cNvPr id="92" name="Pismo odręczne 91">
                <a:extLst>
                  <a:ext uri="{FF2B5EF4-FFF2-40B4-BE49-F238E27FC236}">
                    <a16:creationId xmlns:a16="http://schemas.microsoft.com/office/drawing/2014/main" id="{1D5E5CE6-8DC6-4455-BCC4-CA7076D53827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2334692" y="4436887"/>
                <a:ext cx="121534" cy="1887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93" name="Pismo odręczne 92">
                <a:extLst>
                  <a:ext uri="{FF2B5EF4-FFF2-40B4-BE49-F238E27FC236}">
                    <a16:creationId xmlns:a16="http://schemas.microsoft.com/office/drawing/2014/main" id="{CADC314A-40B3-41ED-904D-CA2DC5B6F695}"/>
                  </a:ext>
                </a:extLst>
              </p14:cNvPr>
              <p14:cNvContentPartPr/>
              <p14:nvPr/>
            </p14:nvContentPartPr>
            <p14:xfrm>
              <a:off x="2108026" y="4716772"/>
              <a:ext cx="85725" cy="114300"/>
            </p14:xfrm>
          </p:contentPart>
        </mc:Choice>
        <mc:Fallback xmlns="">
          <p:pic>
            <p:nvPicPr>
              <p:cNvPr id="93" name="Pismo odręczne 92">
                <a:extLst>
                  <a:ext uri="{FF2B5EF4-FFF2-40B4-BE49-F238E27FC236}">
                    <a16:creationId xmlns:a16="http://schemas.microsoft.com/office/drawing/2014/main" id="{CADC314A-40B3-41ED-904D-CA2DC5B6F695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2090314" y="4698096"/>
                <a:ext cx="120794" cy="1512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94" name="Pismo odręczne 93">
                <a:extLst>
                  <a:ext uri="{FF2B5EF4-FFF2-40B4-BE49-F238E27FC236}">
                    <a16:creationId xmlns:a16="http://schemas.microsoft.com/office/drawing/2014/main" id="{29357B5F-F48C-4747-9F74-DE84E5D013E8}"/>
                  </a:ext>
                </a:extLst>
              </p14:cNvPr>
              <p14:cNvContentPartPr/>
              <p14:nvPr/>
            </p14:nvContentPartPr>
            <p14:xfrm>
              <a:off x="2128709" y="4819513"/>
              <a:ext cx="28574" cy="180975"/>
            </p14:xfrm>
          </p:contentPart>
        </mc:Choice>
        <mc:Fallback xmlns="">
          <p:pic>
            <p:nvPicPr>
              <p:cNvPr id="94" name="Pismo odręczne 93">
                <a:extLst>
                  <a:ext uri="{FF2B5EF4-FFF2-40B4-BE49-F238E27FC236}">
                    <a16:creationId xmlns:a16="http://schemas.microsoft.com/office/drawing/2014/main" id="{29357B5F-F48C-4747-9F74-DE84E5D013E8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2111071" y="4801270"/>
                <a:ext cx="63498" cy="2170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5" name="Pismo odręczne 94">
                <a:extLst>
                  <a:ext uri="{FF2B5EF4-FFF2-40B4-BE49-F238E27FC236}">
                    <a16:creationId xmlns:a16="http://schemas.microsoft.com/office/drawing/2014/main" id="{691CADFC-904F-4587-96CB-69370AB669A6}"/>
                  </a:ext>
                </a:extLst>
              </p14:cNvPr>
              <p14:cNvContentPartPr/>
              <p14:nvPr/>
            </p14:nvContentPartPr>
            <p14:xfrm>
              <a:off x="2049164" y="4884894"/>
              <a:ext cx="180975" cy="133350"/>
            </p14:xfrm>
          </p:contentPart>
        </mc:Choice>
        <mc:Fallback xmlns="">
          <p:pic>
            <p:nvPicPr>
              <p:cNvPr id="95" name="Pismo odręczne 94">
                <a:extLst>
                  <a:ext uri="{FF2B5EF4-FFF2-40B4-BE49-F238E27FC236}">
                    <a16:creationId xmlns:a16="http://schemas.microsoft.com/office/drawing/2014/main" id="{691CADFC-904F-4587-96CB-69370AB669A6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2031525" y="4866475"/>
                <a:ext cx="215900" cy="1698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6" name="Pismo odręczne 95">
                <a:extLst>
                  <a:ext uri="{FF2B5EF4-FFF2-40B4-BE49-F238E27FC236}">
                    <a16:creationId xmlns:a16="http://schemas.microsoft.com/office/drawing/2014/main" id="{E8A9731D-FA02-4061-B582-D54214CE0235}"/>
                  </a:ext>
                </a:extLst>
              </p14:cNvPr>
              <p14:cNvContentPartPr/>
              <p14:nvPr/>
            </p14:nvContentPartPr>
            <p14:xfrm>
              <a:off x="2157573" y="4987636"/>
              <a:ext cx="28574" cy="114300"/>
            </p14:xfrm>
          </p:contentPart>
        </mc:Choice>
        <mc:Fallback xmlns="">
          <p:pic>
            <p:nvPicPr>
              <p:cNvPr id="96" name="Pismo odręczne 95">
                <a:extLst>
                  <a:ext uri="{FF2B5EF4-FFF2-40B4-BE49-F238E27FC236}">
                    <a16:creationId xmlns:a16="http://schemas.microsoft.com/office/drawing/2014/main" id="{E8A9731D-FA02-4061-B582-D54214CE0235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2142211" y="4970105"/>
                <a:ext cx="58991" cy="149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7" name="Pismo odręczne 96">
                <a:extLst>
                  <a:ext uri="{FF2B5EF4-FFF2-40B4-BE49-F238E27FC236}">
                    <a16:creationId xmlns:a16="http://schemas.microsoft.com/office/drawing/2014/main" id="{2D8B4AC3-5D0D-4298-86FE-F07F24843368}"/>
                  </a:ext>
                </a:extLst>
              </p14:cNvPr>
              <p14:cNvContentPartPr/>
              <p14:nvPr/>
            </p14:nvContentPartPr>
            <p14:xfrm>
              <a:off x="2038196" y="5024997"/>
              <a:ext cx="114300" cy="142874"/>
            </p14:xfrm>
          </p:contentPart>
        </mc:Choice>
        <mc:Fallback xmlns="">
          <p:pic>
            <p:nvPicPr>
              <p:cNvPr id="97" name="Pismo odręczne 96">
                <a:extLst>
                  <a:ext uri="{FF2B5EF4-FFF2-40B4-BE49-F238E27FC236}">
                    <a16:creationId xmlns:a16="http://schemas.microsoft.com/office/drawing/2014/main" id="{2D8B4AC3-5D0D-4298-86FE-F07F24843368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2019520" y="5006680"/>
                <a:ext cx="151279" cy="1791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8" name="Pismo odręczne 97">
                <a:extLst>
                  <a:ext uri="{FF2B5EF4-FFF2-40B4-BE49-F238E27FC236}">
                    <a16:creationId xmlns:a16="http://schemas.microsoft.com/office/drawing/2014/main" id="{1467610F-75E5-48FC-9104-2790AE423132}"/>
                  </a:ext>
                </a:extLst>
              </p14:cNvPr>
              <p14:cNvContentPartPr/>
              <p14:nvPr/>
            </p14:nvContentPartPr>
            <p14:xfrm>
              <a:off x="2758443" y="4500943"/>
              <a:ext cx="742949" cy="66675"/>
            </p14:xfrm>
          </p:contentPart>
        </mc:Choice>
        <mc:Fallback xmlns="">
          <p:pic>
            <p:nvPicPr>
              <p:cNvPr id="98" name="Pismo odręczne 97">
                <a:extLst>
                  <a:ext uri="{FF2B5EF4-FFF2-40B4-BE49-F238E27FC236}">
                    <a16:creationId xmlns:a16="http://schemas.microsoft.com/office/drawing/2014/main" id="{1467610F-75E5-48FC-9104-2790AE423132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2740471" y="4483670"/>
                <a:ext cx="778533" cy="1008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9" name="Pismo odręczne 98">
                <a:extLst>
                  <a:ext uri="{FF2B5EF4-FFF2-40B4-BE49-F238E27FC236}">
                    <a16:creationId xmlns:a16="http://schemas.microsoft.com/office/drawing/2014/main" id="{179E0A38-3B25-442B-BEAB-D98BDEBA055C}"/>
                  </a:ext>
                </a:extLst>
              </p14:cNvPr>
              <p14:cNvContentPartPr/>
              <p14:nvPr/>
            </p14:nvContentPartPr>
            <p14:xfrm>
              <a:off x="3381132" y="4464588"/>
              <a:ext cx="219074" cy="200024"/>
            </p14:xfrm>
          </p:contentPart>
        </mc:Choice>
        <mc:Fallback xmlns="">
          <p:pic>
            <p:nvPicPr>
              <p:cNvPr id="99" name="Pismo odręczne 98">
                <a:extLst>
                  <a:ext uri="{FF2B5EF4-FFF2-40B4-BE49-F238E27FC236}">
                    <a16:creationId xmlns:a16="http://schemas.microsoft.com/office/drawing/2014/main" id="{179E0A38-3B25-442B-BEAB-D98BDEBA055C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3363522" y="4446170"/>
                <a:ext cx="253943" cy="2364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00" name="Pismo odręczne 99">
                <a:extLst>
                  <a:ext uri="{FF2B5EF4-FFF2-40B4-BE49-F238E27FC236}">
                    <a16:creationId xmlns:a16="http://schemas.microsoft.com/office/drawing/2014/main" id="{6B89B5FB-C42E-45EA-854F-D44E0FB6127F}"/>
                  </a:ext>
                </a:extLst>
              </p14:cNvPr>
              <p14:cNvContentPartPr/>
              <p14:nvPr/>
            </p14:nvContentPartPr>
            <p14:xfrm>
              <a:off x="4045317" y="4417887"/>
              <a:ext cx="47624" cy="38099"/>
            </p14:xfrm>
          </p:contentPart>
        </mc:Choice>
        <mc:Fallback xmlns="">
          <p:pic>
            <p:nvPicPr>
              <p:cNvPr id="100" name="Pismo odręczne 99">
                <a:extLst>
                  <a:ext uri="{FF2B5EF4-FFF2-40B4-BE49-F238E27FC236}">
                    <a16:creationId xmlns:a16="http://schemas.microsoft.com/office/drawing/2014/main" id="{6B89B5FB-C42E-45EA-854F-D44E0FB6127F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4026714" y="4398837"/>
                <a:ext cx="84458" cy="758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01" name="Pismo odręczne 100">
                <a:extLst>
                  <a:ext uri="{FF2B5EF4-FFF2-40B4-BE49-F238E27FC236}">
                    <a16:creationId xmlns:a16="http://schemas.microsoft.com/office/drawing/2014/main" id="{94F742EC-1DC8-4FD0-82A1-4A2C30F4FA0C}"/>
                  </a:ext>
                </a:extLst>
              </p14:cNvPr>
              <p14:cNvContentPartPr/>
              <p14:nvPr/>
            </p14:nvContentPartPr>
            <p14:xfrm>
              <a:off x="4220520" y="4439290"/>
              <a:ext cx="85725" cy="19049"/>
            </p14:xfrm>
          </p:contentPart>
        </mc:Choice>
        <mc:Fallback xmlns="">
          <p:pic>
            <p:nvPicPr>
              <p:cNvPr id="101" name="Pismo odręczne 100">
                <a:extLst>
                  <a:ext uri="{FF2B5EF4-FFF2-40B4-BE49-F238E27FC236}">
                    <a16:creationId xmlns:a16="http://schemas.microsoft.com/office/drawing/2014/main" id="{94F742EC-1DC8-4FD0-82A1-4A2C30F4FA0C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4202435" y="4420974"/>
                <a:ext cx="121534" cy="553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02" name="Pismo odręczne 101">
                <a:extLst>
                  <a:ext uri="{FF2B5EF4-FFF2-40B4-BE49-F238E27FC236}">
                    <a16:creationId xmlns:a16="http://schemas.microsoft.com/office/drawing/2014/main" id="{39BD9B3B-1B39-48A0-8FFF-213B25A916F8}"/>
                  </a:ext>
                </a:extLst>
              </p14:cNvPr>
              <p14:cNvContentPartPr/>
              <p14:nvPr/>
            </p14:nvContentPartPr>
            <p14:xfrm>
              <a:off x="4034941" y="4576297"/>
              <a:ext cx="285749" cy="104774"/>
            </p14:xfrm>
          </p:contentPart>
        </mc:Choice>
        <mc:Fallback xmlns="">
          <p:pic>
            <p:nvPicPr>
              <p:cNvPr id="102" name="Pismo odręczne 101">
                <a:extLst>
                  <a:ext uri="{FF2B5EF4-FFF2-40B4-BE49-F238E27FC236}">
                    <a16:creationId xmlns:a16="http://schemas.microsoft.com/office/drawing/2014/main" id="{39BD9B3B-1B39-48A0-8FFF-213B25A916F8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4016856" y="4557851"/>
                <a:ext cx="321558" cy="1412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03" name="Pismo odręczne 102">
                <a:extLst>
                  <a:ext uri="{FF2B5EF4-FFF2-40B4-BE49-F238E27FC236}">
                    <a16:creationId xmlns:a16="http://schemas.microsoft.com/office/drawing/2014/main" id="{FEA58B54-CFC0-4F90-8C6E-ECA21915969E}"/>
                  </a:ext>
                </a:extLst>
              </p14:cNvPr>
              <p14:cNvContentPartPr/>
              <p14:nvPr/>
            </p14:nvContentPartPr>
            <p14:xfrm>
              <a:off x="4695465" y="4305805"/>
              <a:ext cx="209549" cy="314325"/>
            </p14:xfrm>
          </p:contentPart>
        </mc:Choice>
        <mc:Fallback xmlns="">
          <p:pic>
            <p:nvPicPr>
              <p:cNvPr id="103" name="Pismo odręczne 102">
                <a:extLst>
                  <a:ext uri="{FF2B5EF4-FFF2-40B4-BE49-F238E27FC236}">
                    <a16:creationId xmlns:a16="http://schemas.microsoft.com/office/drawing/2014/main" id="{FEA58B54-CFC0-4F90-8C6E-ECA21915969E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4677369" y="4288047"/>
                <a:ext cx="245379" cy="3494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04" name="Pismo odręczne 103">
                <a:extLst>
                  <a:ext uri="{FF2B5EF4-FFF2-40B4-BE49-F238E27FC236}">
                    <a16:creationId xmlns:a16="http://schemas.microsoft.com/office/drawing/2014/main" id="{A3D14384-0F0C-45F9-BE53-BD2F5B25563B}"/>
                  </a:ext>
                </a:extLst>
              </p14:cNvPr>
              <p14:cNvContentPartPr/>
              <p14:nvPr/>
            </p14:nvContentPartPr>
            <p14:xfrm>
              <a:off x="4968955" y="4403643"/>
              <a:ext cx="123825" cy="219074"/>
            </p14:xfrm>
          </p:contentPart>
        </mc:Choice>
        <mc:Fallback xmlns="">
          <p:pic>
            <p:nvPicPr>
              <p:cNvPr id="104" name="Pismo odręczne 103">
                <a:extLst>
                  <a:ext uri="{FF2B5EF4-FFF2-40B4-BE49-F238E27FC236}">
                    <a16:creationId xmlns:a16="http://schemas.microsoft.com/office/drawing/2014/main" id="{A3D14384-0F0C-45F9-BE53-BD2F5B25563B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4951613" y="4386004"/>
                <a:ext cx="158163" cy="2539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05" name="Pismo odręczne 104">
                <a:extLst>
                  <a:ext uri="{FF2B5EF4-FFF2-40B4-BE49-F238E27FC236}">
                    <a16:creationId xmlns:a16="http://schemas.microsoft.com/office/drawing/2014/main" id="{1D126B18-6A6C-4549-A430-B565E391C2BB}"/>
                  </a:ext>
                </a:extLst>
              </p14:cNvPr>
              <p14:cNvContentPartPr/>
              <p14:nvPr/>
            </p14:nvContentPartPr>
            <p14:xfrm>
              <a:off x="5213802" y="4529968"/>
              <a:ext cx="9524" cy="85725"/>
            </p14:xfrm>
          </p:contentPart>
        </mc:Choice>
        <mc:Fallback xmlns="">
          <p:pic>
            <p:nvPicPr>
              <p:cNvPr id="105" name="Pismo odręczne 104">
                <a:extLst>
                  <a:ext uri="{FF2B5EF4-FFF2-40B4-BE49-F238E27FC236}">
                    <a16:creationId xmlns:a16="http://schemas.microsoft.com/office/drawing/2014/main" id="{1D126B18-6A6C-4549-A430-B565E391C2BB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5200932" y="4512685"/>
                <a:ext cx="35007" cy="1199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6" name="Pismo odręczne 105">
                <a:extLst>
                  <a:ext uri="{FF2B5EF4-FFF2-40B4-BE49-F238E27FC236}">
                    <a16:creationId xmlns:a16="http://schemas.microsoft.com/office/drawing/2014/main" id="{69BF2796-CFE4-4B53-8DE7-6C0EC99CA1D9}"/>
                  </a:ext>
                </a:extLst>
              </p14:cNvPr>
              <p14:cNvContentPartPr/>
              <p14:nvPr/>
            </p14:nvContentPartPr>
            <p14:xfrm>
              <a:off x="5242295" y="4391869"/>
              <a:ext cx="47624" cy="9524"/>
            </p14:xfrm>
          </p:contentPart>
        </mc:Choice>
        <mc:Fallback xmlns="">
          <p:pic>
            <p:nvPicPr>
              <p:cNvPr id="106" name="Pismo odręczne 105">
                <a:extLst>
                  <a:ext uri="{FF2B5EF4-FFF2-40B4-BE49-F238E27FC236}">
                    <a16:creationId xmlns:a16="http://schemas.microsoft.com/office/drawing/2014/main" id="{69BF2796-CFE4-4B53-8DE7-6C0EC99CA1D9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5223092" y="4369193"/>
                <a:ext cx="85646" cy="544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7" name="Pismo odręczne 106">
                <a:extLst>
                  <a:ext uri="{FF2B5EF4-FFF2-40B4-BE49-F238E27FC236}">
                    <a16:creationId xmlns:a16="http://schemas.microsoft.com/office/drawing/2014/main" id="{8E96D0EB-C864-408E-8B2B-3CFB55FF6D70}"/>
                  </a:ext>
                </a:extLst>
              </p14:cNvPr>
              <p14:cNvContentPartPr/>
              <p14:nvPr/>
            </p14:nvContentPartPr>
            <p14:xfrm>
              <a:off x="5379922" y="4526821"/>
              <a:ext cx="152399" cy="114300"/>
            </p14:xfrm>
          </p:contentPart>
        </mc:Choice>
        <mc:Fallback xmlns="">
          <p:pic>
            <p:nvPicPr>
              <p:cNvPr id="107" name="Pismo odręczne 106">
                <a:extLst>
                  <a:ext uri="{FF2B5EF4-FFF2-40B4-BE49-F238E27FC236}">
                    <a16:creationId xmlns:a16="http://schemas.microsoft.com/office/drawing/2014/main" id="{8E96D0EB-C864-408E-8B2B-3CFB55FF6D70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5361865" y="4509017"/>
                <a:ext cx="188151" cy="1495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8" name="Pismo odręczne 107">
                <a:extLst>
                  <a:ext uri="{FF2B5EF4-FFF2-40B4-BE49-F238E27FC236}">
                    <a16:creationId xmlns:a16="http://schemas.microsoft.com/office/drawing/2014/main" id="{1220818F-146B-4342-8562-CA38547C8F85}"/>
                  </a:ext>
                </a:extLst>
              </p14:cNvPr>
              <p14:cNvContentPartPr/>
              <p14:nvPr/>
            </p14:nvContentPartPr>
            <p14:xfrm>
              <a:off x="5631554" y="4371186"/>
              <a:ext cx="57149" cy="228599"/>
            </p14:xfrm>
          </p:contentPart>
        </mc:Choice>
        <mc:Fallback xmlns="">
          <p:pic>
            <p:nvPicPr>
              <p:cNvPr id="108" name="Pismo odręczne 107">
                <a:extLst>
                  <a:ext uri="{FF2B5EF4-FFF2-40B4-BE49-F238E27FC236}">
                    <a16:creationId xmlns:a16="http://schemas.microsoft.com/office/drawing/2014/main" id="{1220818F-146B-4342-8562-CA38547C8F85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5613469" y="4353382"/>
                <a:ext cx="92958" cy="2638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9" name="Pismo odręczne 108">
                <a:extLst>
                  <a:ext uri="{FF2B5EF4-FFF2-40B4-BE49-F238E27FC236}">
                    <a16:creationId xmlns:a16="http://schemas.microsoft.com/office/drawing/2014/main" id="{11BBD096-9152-4722-9131-88664BB092AD}"/>
                  </a:ext>
                </a:extLst>
              </p14:cNvPr>
              <p14:cNvContentPartPr/>
              <p14:nvPr/>
            </p14:nvContentPartPr>
            <p14:xfrm>
              <a:off x="5545933" y="4520629"/>
              <a:ext cx="171449" cy="9524"/>
            </p14:xfrm>
          </p:contentPart>
        </mc:Choice>
        <mc:Fallback xmlns="">
          <p:pic>
            <p:nvPicPr>
              <p:cNvPr id="109" name="Pismo odręczne 108">
                <a:extLst>
                  <a:ext uri="{FF2B5EF4-FFF2-40B4-BE49-F238E27FC236}">
                    <a16:creationId xmlns:a16="http://schemas.microsoft.com/office/drawing/2014/main" id="{11BBD096-9152-4722-9131-88664BB092AD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5527848" y="4503622"/>
                <a:ext cx="207258" cy="431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10" name="Pismo odręczne 109">
                <a:extLst>
                  <a:ext uri="{FF2B5EF4-FFF2-40B4-BE49-F238E27FC236}">
                    <a16:creationId xmlns:a16="http://schemas.microsoft.com/office/drawing/2014/main" id="{26E6C915-6F9B-45B0-84F6-ECFBBB26FF69}"/>
                  </a:ext>
                </a:extLst>
              </p14:cNvPr>
              <p14:cNvContentPartPr/>
              <p14:nvPr/>
            </p14:nvContentPartPr>
            <p14:xfrm>
              <a:off x="5815379" y="4371186"/>
              <a:ext cx="142874" cy="190499"/>
            </p14:xfrm>
          </p:contentPart>
        </mc:Choice>
        <mc:Fallback xmlns="">
          <p:pic>
            <p:nvPicPr>
              <p:cNvPr id="110" name="Pismo odręczne 109">
                <a:extLst>
                  <a:ext uri="{FF2B5EF4-FFF2-40B4-BE49-F238E27FC236}">
                    <a16:creationId xmlns:a16="http://schemas.microsoft.com/office/drawing/2014/main" id="{26E6C915-6F9B-45B0-84F6-ECFBBB26FF69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5797998" y="4353514"/>
                <a:ext cx="177289" cy="2254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11" name="Pismo odręczne 110">
                <a:extLst>
                  <a:ext uri="{FF2B5EF4-FFF2-40B4-BE49-F238E27FC236}">
                    <a16:creationId xmlns:a16="http://schemas.microsoft.com/office/drawing/2014/main" id="{E7874732-E86A-43C5-9E95-6B354469968B}"/>
                  </a:ext>
                </a:extLst>
              </p14:cNvPr>
              <p14:cNvContentPartPr/>
              <p14:nvPr/>
            </p14:nvContentPartPr>
            <p14:xfrm>
              <a:off x="6084634" y="4165703"/>
              <a:ext cx="114300" cy="323850"/>
            </p14:xfrm>
          </p:contentPart>
        </mc:Choice>
        <mc:Fallback xmlns="">
          <p:pic>
            <p:nvPicPr>
              <p:cNvPr id="111" name="Pismo odręczne 110">
                <a:extLst>
                  <a:ext uri="{FF2B5EF4-FFF2-40B4-BE49-F238E27FC236}">
                    <a16:creationId xmlns:a16="http://schemas.microsoft.com/office/drawing/2014/main" id="{E7874732-E86A-43C5-9E95-6B354469968B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6067157" y="4147929"/>
                <a:ext cx="148905" cy="3590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12" name="Pismo odręczne 111">
                <a:extLst>
                  <a:ext uri="{FF2B5EF4-FFF2-40B4-BE49-F238E27FC236}">
                    <a16:creationId xmlns:a16="http://schemas.microsoft.com/office/drawing/2014/main" id="{598C4A66-8BE6-4EEB-B0BE-19D80F3360B4}"/>
                  </a:ext>
                </a:extLst>
              </p14:cNvPr>
              <p14:cNvContentPartPr/>
              <p14:nvPr/>
            </p14:nvContentPartPr>
            <p14:xfrm>
              <a:off x="6102131" y="4631773"/>
              <a:ext cx="76200" cy="66675"/>
            </p14:xfrm>
          </p:contentPart>
        </mc:Choice>
        <mc:Fallback xmlns="">
          <p:pic>
            <p:nvPicPr>
              <p:cNvPr id="112" name="Pismo odręczne 111">
                <a:extLst>
                  <a:ext uri="{FF2B5EF4-FFF2-40B4-BE49-F238E27FC236}">
                    <a16:creationId xmlns:a16="http://schemas.microsoft.com/office/drawing/2014/main" id="{598C4A66-8BE6-4EEB-B0BE-19D80F3360B4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6084244" y="4613556"/>
                <a:ext cx="111617" cy="1027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13" name="Pismo odręczne 112">
                <a:extLst>
                  <a:ext uri="{FF2B5EF4-FFF2-40B4-BE49-F238E27FC236}">
                    <a16:creationId xmlns:a16="http://schemas.microsoft.com/office/drawing/2014/main" id="{D8333396-3EF9-43A3-AE29-7B8C7508E7BA}"/>
                  </a:ext>
                </a:extLst>
              </p14:cNvPr>
              <p14:cNvContentPartPr/>
              <p14:nvPr/>
            </p14:nvContentPartPr>
            <p14:xfrm>
              <a:off x="6360637" y="4255303"/>
              <a:ext cx="95249" cy="571499"/>
            </p14:xfrm>
          </p:contentPart>
        </mc:Choice>
        <mc:Fallback xmlns="">
          <p:pic>
            <p:nvPicPr>
              <p:cNvPr id="113" name="Pismo odręczne 112">
                <a:extLst>
                  <a:ext uri="{FF2B5EF4-FFF2-40B4-BE49-F238E27FC236}">
                    <a16:creationId xmlns:a16="http://schemas.microsoft.com/office/drawing/2014/main" id="{D8333396-3EF9-43A3-AE29-7B8C7508E7BA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6342597" y="4237240"/>
                <a:ext cx="130967" cy="6072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14" name="Pismo odręczne 113">
                <a:extLst>
                  <a:ext uri="{FF2B5EF4-FFF2-40B4-BE49-F238E27FC236}">
                    <a16:creationId xmlns:a16="http://schemas.microsoft.com/office/drawing/2014/main" id="{797FFDD2-CEF8-4DFD-B419-0D1007E536B7}"/>
                  </a:ext>
                </a:extLst>
              </p14:cNvPr>
              <p14:cNvContentPartPr/>
              <p14:nvPr/>
            </p14:nvContentPartPr>
            <p14:xfrm>
              <a:off x="668981" y="1783306"/>
              <a:ext cx="6134099" cy="3629024"/>
            </p14:xfrm>
          </p:contentPart>
        </mc:Choice>
        <mc:Fallback xmlns="">
          <p:pic>
            <p:nvPicPr>
              <p:cNvPr id="114" name="Pismo odręczne 113">
                <a:extLst>
                  <a:ext uri="{FF2B5EF4-FFF2-40B4-BE49-F238E27FC236}">
                    <a16:creationId xmlns:a16="http://schemas.microsoft.com/office/drawing/2014/main" id="{797FFDD2-CEF8-4DFD-B419-0D1007E536B7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650978" y="1765291"/>
                <a:ext cx="6169746" cy="36646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15" name="Pismo odręczne 114">
                <a:extLst>
                  <a:ext uri="{FF2B5EF4-FFF2-40B4-BE49-F238E27FC236}">
                    <a16:creationId xmlns:a16="http://schemas.microsoft.com/office/drawing/2014/main" id="{9D87E3D0-1E85-4505-BBB4-A896888D2D47}"/>
                  </a:ext>
                </a:extLst>
              </p14:cNvPr>
              <p14:cNvContentPartPr/>
              <p14:nvPr/>
            </p14:nvContentPartPr>
            <p14:xfrm>
              <a:off x="7251358" y="1989078"/>
              <a:ext cx="114300" cy="133350"/>
            </p14:xfrm>
          </p:contentPart>
        </mc:Choice>
        <mc:Fallback xmlns="">
          <p:pic>
            <p:nvPicPr>
              <p:cNvPr id="115" name="Pismo odręczne 114">
                <a:extLst>
                  <a:ext uri="{FF2B5EF4-FFF2-40B4-BE49-F238E27FC236}">
                    <a16:creationId xmlns:a16="http://schemas.microsoft.com/office/drawing/2014/main" id="{9D87E3D0-1E85-4505-BBB4-A896888D2D47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7232742" y="1971439"/>
                <a:ext cx="151159" cy="1682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16" name="Pismo odręczne 115">
                <a:extLst>
                  <a:ext uri="{FF2B5EF4-FFF2-40B4-BE49-F238E27FC236}">
                    <a16:creationId xmlns:a16="http://schemas.microsoft.com/office/drawing/2014/main" id="{1F987C78-C115-4AEF-9918-E4DCB919D9ED}"/>
                  </a:ext>
                </a:extLst>
              </p14:cNvPr>
              <p14:cNvContentPartPr/>
              <p14:nvPr/>
            </p14:nvContentPartPr>
            <p14:xfrm>
              <a:off x="7238565" y="2138892"/>
              <a:ext cx="47624" cy="180975"/>
            </p14:xfrm>
          </p:contentPart>
        </mc:Choice>
        <mc:Fallback xmlns="">
          <p:pic>
            <p:nvPicPr>
              <p:cNvPr id="116" name="Pismo odręczne 115">
                <a:extLst>
                  <a:ext uri="{FF2B5EF4-FFF2-40B4-BE49-F238E27FC236}">
                    <a16:creationId xmlns:a16="http://schemas.microsoft.com/office/drawing/2014/main" id="{1F987C78-C115-4AEF-9918-E4DCB919D9ED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7220388" y="2120463"/>
                <a:ext cx="83615" cy="2174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17" name="Pismo odręczne 116">
                <a:extLst>
                  <a:ext uri="{FF2B5EF4-FFF2-40B4-BE49-F238E27FC236}">
                    <a16:creationId xmlns:a16="http://schemas.microsoft.com/office/drawing/2014/main" id="{3D72644F-E44E-4014-9E6D-39524963E435}"/>
                  </a:ext>
                </a:extLst>
              </p14:cNvPr>
              <p14:cNvContentPartPr/>
              <p14:nvPr/>
            </p14:nvContentPartPr>
            <p14:xfrm>
              <a:off x="7303991" y="2194933"/>
              <a:ext cx="57149" cy="95249"/>
            </p14:xfrm>
          </p:contentPart>
        </mc:Choice>
        <mc:Fallback xmlns="">
          <p:pic>
            <p:nvPicPr>
              <p:cNvPr id="117" name="Pismo odręczne 116">
                <a:extLst>
                  <a:ext uri="{FF2B5EF4-FFF2-40B4-BE49-F238E27FC236}">
                    <a16:creationId xmlns:a16="http://schemas.microsoft.com/office/drawing/2014/main" id="{3D72644F-E44E-4014-9E6D-39524963E435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7285791" y="2176893"/>
                <a:ext cx="93186" cy="1309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18" name="Pismo odręczne 117">
                <a:extLst>
                  <a:ext uri="{FF2B5EF4-FFF2-40B4-BE49-F238E27FC236}">
                    <a16:creationId xmlns:a16="http://schemas.microsoft.com/office/drawing/2014/main" id="{2268AAB3-2354-48B3-AA40-4F0EE3DE0B99}"/>
                  </a:ext>
                </a:extLst>
              </p14:cNvPr>
              <p14:cNvContentPartPr/>
              <p14:nvPr/>
            </p14:nvContentPartPr>
            <p14:xfrm>
              <a:off x="7093748" y="2185593"/>
              <a:ext cx="161924" cy="133350"/>
            </p14:xfrm>
          </p:contentPart>
        </mc:Choice>
        <mc:Fallback xmlns="">
          <p:pic>
            <p:nvPicPr>
              <p:cNvPr id="118" name="Pismo odręczne 117">
                <a:extLst>
                  <a:ext uri="{FF2B5EF4-FFF2-40B4-BE49-F238E27FC236}">
                    <a16:creationId xmlns:a16="http://schemas.microsoft.com/office/drawing/2014/main" id="{2268AAB3-2354-48B3-AA40-4F0EE3DE0B99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7075954" y="2167425"/>
                <a:ext cx="197156" cy="1693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19" name="Pismo odręczne 118">
                <a:extLst>
                  <a:ext uri="{FF2B5EF4-FFF2-40B4-BE49-F238E27FC236}">
                    <a16:creationId xmlns:a16="http://schemas.microsoft.com/office/drawing/2014/main" id="{FCE5DDBC-A91E-4937-8A68-CEE9E926515E}"/>
                  </a:ext>
                </a:extLst>
              </p14:cNvPr>
              <p14:cNvContentPartPr/>
              <p14:nvPr/>
            </p14:nvContentPartPr>
            <p14:xfrm>
              <a:off x="7294652" y="2288335"/>
              <a:ext cx="28574" cy="104774"/>
            </p14:xfrm>
          </p:contentPart>
        </mc:Choice>
        <mc:Fallback xmlns="">
          <p:pic>
            <p:nvPicPr>
              <p:cNvPr id="119" name="Pismo odręczne 118">
                <a:extLst>
                  <a:ext uri="{FF2B5EF4-FFF2-40B4-BE49-F238E27FC236}">
                    <a16:creationId xmlns:a16="http://schemas.microsoft.com/office/drawing/2014/main" id="{FCE5DDBC-A91E-4937-8A68-CEE9E926515E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7274529" y="2270873"/>
                <a:ext cx="68417" cy="1393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20" name="Pismo odręczne 119">
                <a:extLst>
                  <a:ext uri="{FF2B5EF4-FFF2-40B4-BE49-F238E27FC236}">
                    <a16:creationId xmlns:a16="http://schemas.microsoft.com/office/drawing/2014/main" id="{FF29BE73-4510-4B7E-8F22-9CC8090435E0}"/>
                  </a:ext>
                </a:extLst>
              </p14:cNvPr>
              <p14:cNvContentPartPr/>
              <p14:nvPr/>
            </p14:nvContentPartPr>
            <p14:xfrm>
              <a:off x="7190957" y="2288335"/>
              <a:ext cx="47624" cy="133350"/>
            </p14:xfrm>
          </p:contentPart>
        </mc:Choice>
        <mc:Fallback xmlns="">
          <p:pic>
            <p:nvPicPr>
              <p:cNvPr id="120" name="Pismo odręczne 119">
                <a:extLst>
                  <a:ext uri="{FF2B5EF4-FFF2-40B4-BE49-F238E27FC236}">
                    <a16:creationId xmlns:a16="http://schemas.microsoft.com/office/drawing/2014/main" id="{FF29BE73-4510-4B7E-8F22-9CC8090435E0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7173053" y="2270018"/>
                <a:ext cx="83073" cy="1696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21" name="Pismo odręczne 120">
                <a:extLst>
                  <a:ext uri="{FF2B5EF4-FFF2-40B4-BE49-F238E27FC236}">
                    <a16:creationId xmlns:a16="http://schemas.microsoft.com/office/drawing/2014/main" id="{D0B399F4-D27E-4E15-9885-012D0D7F5A1B}"/>
                  </a:ext>
                </a:extLst>
              </p14:cNvPr>
              <p14:cNvContentPartPr/>
              <p14:nvPr/>
            </p14:nvContentPartPr>
            <p14:xfrm>
              <a:off x="7361157" y="1998617"/>
              <a:ext cx="323850" cy="466724"/>
            </p14:xfrm>
          </p:contentPart>
        </mc:Choice>
        <mc:Fallback xmlns="">
          <p:pic>
            <p:nvPicPr>
              <p:cNvPr id="121" name="Pismo odręczne 120">
                <a:extLst>
                  <a:ext uri="{FF2B5EF4-FFF2-40B4-BE49-F238E27FC236}">
                    <a16:creationId xmlns:a16="http://schemas.microsoft.com/office/drawing/2014/main" id="{D0B399F4-D27E-4E15-9885-012D0D7F5A1B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7343205" y="1980666"/>
                <a:ext cx="359395" cy="5022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23" name="Pismo odręczne 122">
                <a:extLst>
                  <a:ext uri="{FF2B5EF4-FFF2-40B4-BE49-F238E27FC236}">
                    <a16:creationId xmlns:a16="http://schemas.microsoft.com/office/drawing/2014/main" id="{FD01FCB6-9E55-40C5-A6D9-70AC644DE6E7}"/>
                  </a:ext>
                </a:extLst>
              </p14:cNvPr>
              <p14:cNvContentPartPr/>
              <p14:nvPr/>
            </p14:nvContentPartPr>
            <p14:xfrm>
              <a:off x="6798750" y="1954342"/>
              <a:ext cx="285749" cy="495299"/>
            </p14:xfrm>
          </p:contentPart>
        </mc:Choice>
        <mc:Fallback xmlns="">
          <p:pic>
            <p:nvPicPr>
              <p:cNvPr id="123" name="Pismo odręczne 122">
                <a:extLst>
                  <a:ext uri="{FF2B5EF4-FFF2-40B4-BE49-F238E27FC236}">
                    <a16:creationId xmlns:a16="http://schemas.microsoft.com/office/drawing/2014/main" id="{FD01FCB6-9E55-40C5-A6D9-70AC644DE6E7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6780503" y="1936409"/>
                <a:ext cx="321878" cy="5308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24" name="Pismo odręczne 123">
                <a:extLst>
                  <a:ext uri="{FF2B5EF4-FFF2-40B4-BE49-F238E27FC236}">
                    <a16:creationId xmlns:a16="http://schemas.microsoft.com/office/drawing/2014/main" id="{4E3201A3-D327-4C2A-8CB5-A975A8D97FB3}"/>
                  </a:ext>
                </a:extLst>
              </p14:cNvPr>
              <p14:cNvContentPartPr/>
              <p14:nvPr/>
            </p14:nvContentPartPr>
            <p14:xfrm>
              <a:off x="7106356" y="2501868"/>
              <a:ext cx="276225" cy="476250"/>
            </p14:xfrm>
          </p:contentPart>
        </mc:Choice>
        <mc:Fallback xmlns="">
          <p:pic>
            <p:nvPicPr>
              <p:cNvPr id="124" name="Pismo odręczne 123">
                <a:extLst>
                  <a:ext uri="{FF2B5EF4-FFF2-40B4-BE49-F238E27FC236}">
                    <a16:creationId xmlns:a16="http://schemas.microsoft.com/office/drawing/2014/main" id="{4E3201A3-D327-4C2A-8CB5-A975A8D97FB3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7088159" y="2483828"/>
                <a:ext cx="312254" cy="5119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25" name="Pismo odręczne 124">
                <a:extLst>
                  <a:ext uri="{FF2B5EF4-FFF2-40B4-BE49-F238E27FC236}">
                    <a16:creationId xmlns:a16="http://schemas.microsoft.com/office/drawing/2014/main" id="{21CD8378-0F88-429D-BF00-5B3608C71047}"/>
                  </a:ext>
                </a:extLst>
              </p14:cNvPr>
              <p14:cNvContentPartPr/>
              <p14:nvPr/>
            </p14:nvContentPartPr>
            <p14:xfrm>
              <a:off x="8133152" y="2297123"/>
              <a:ext cx="1142999" cy="133350"/>
            </p14:xfrm>
          </p:contentPart>
        </mc:Choice>
        <mc:Fallback xmlns="">
          <p:pic>
            <p:nvPicPr>
              <p:cNvPr id="125" name="Pismo odręczne 124">
                <a:extLst>
                  <a:ext uri="{FF2B5EF4-FFF2-40B4-BE49-F238E27FC236}">
                    <a16:creationId xmlns:a16="http://schemas.microsoft.com/office/drawing/2014/main" id="{21CD8378-0F88-429D-BF00-5B3608C71047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8115220" y="2278906"/>
                <a:ext cx="1178505" cy="1694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26" name="Pismo odręczne 125">
                <a:extLst>
                  <a:ext uri="{FF2B5EF4-FFF2-40B4-BE49-F238E27FC236}">
                    <a16:creationId xmlns:a16="http://schemas.microsoft.com/office/drawing/2014/main" id="{366E9546-A78D-407D-856C-24857719BCCB}"/>
                  </a:ext>
                </a:extLst>
              </p14:cNvPr>
              <p14:cNvContentPartPr/>
              <p14:nvPr/>
            </p14:nvContentPartPr>
            <p14:xfrm>
              <a:off x="9090529" y="2222954"/>
              <a:ext cx="276225" cy="200024"/>
            </p14:xfrm>
          </p:contentPart>
        </mc:Choice>
        <mc:Fallback xmlns="">
          <p:pic>
            <p:nvPicPr>
              <p:cNvPr id="126" name="Pismo odręczne 125">
                <a:extLst>
                  <a:ext uri="{FF2B5EF4-FFF2-40B4-BE49-F238E27FC236}">
                    <a16:creationId xmlns:a16="http://schemas.microsoft.com/office/drawing/2014/main" id="{366E9546-A78D-407D-856C-24857719BCCB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9072499" y="2205127"/>
                <a:ext cx="311925" cy="2353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27" name="Pismo odręczne 126">
                <a:extLst>
                  <a:ext uri="{FF2B5EF4-FFF2-40B4-BE49-F238E27FC236}">
                    <a16:creationId xmlns:a16="http://schemas.microsoft.com/office/drawing/2014/main" id="{034D4AE9-B475-49D9-B326-963FE0796DAB}"/>
                  </a:ext>
                </a:extLst>
              </p14:cNvPr>
              <p14:cNvContentPartPr/>
              <p14:nvPr/>
            </p14:nvContentPartPr>
            <p14:xfrm>
              <a:off x="9835171" y="2133146"/>
              <a:ext cx="104774" cy="66675"/>
            </p14:xfrm>
          </p:contentPart>
        </mc:Choice>
        <mc:Fallback xmlns="">
          <p:pic>
            <p:nvPicPr>
              <p:cNvPr id="127" name="Pismo odręczne 126">
                <a:extLst>
                  <a:ext uri="{FF2B5EF4-FFF2-40B4-BE49-F238E27FC236}">
                    <a16:creationId xmlns:a16="http://schemas.microsoft.com/office/drawing/2014/main" id="{034D4AE9-B475-49D9-B326-963FE0796DAB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9816528" y="2113987"/>
                <a:ext cx="141687" cy="1046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28" name="Pismo odręczne 127">
                <a:extLst>
                  <a:ext uri="{FF2B5EF4-FFF2-40B4-BE49-F238E27FC236}">
                    <a16:creationId xmlns:a16="http://schemas.microsoft.com/office/drawing/2014/main" id="{32D36A0C-AE1D-4D63-A6A3-64E7AAD59906}"/>
                  </a:ext>
                </a:extLst>
              </p14:cNvPr>
              <p14:cNvContentPartPr/>
              <p14:nvPr/>
            </p14:nvContentPartPr>
            <p14:xfrm>
              <a:off x="10104094" y="2129552"/>
              <a:ext cx="57149" cy="66675"/>
            </p14:xfrm>
          </p:contentPart>
        </mc:Choice>
        <mc:Fallback xmlns="">
          <p:pic>
            <p:nvPicPr>
              <p:cNvPr id="128" name="Pismo odręczne 127">
                <a:extLst>
                  <a:ext uri="{FF2B5EF4-FFF2-40B4-BE49-F238E27FC236}">
                    <a16:creationId xmlns:a16="http://schemas.microsoft.com/office/drawing/2014/main" id="{32D36A0C-AE1D-4D63-A6A3-64E7AAD59906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10087577" y="2110928"/>
                <a:ext cx="89853" cy="1035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29" name="Pismo odręczne 128">
                <a:extLst>
                  <a:ext uri="{FF2B5EF4-FFF2-40B4-BE49-F238E27FC236}">
                    <a16:creationId xmlns:a16="http://schemas.microsoft.com/office/drawing/2014/main" id="{C5DD52E0-128D-4D19-B1AC-4C1360058D0F}"/>
                  </a:ext>
                </a:extLst>
              </p14:cNvPr>
              <p14:cNvContentPartPr/>
              <p14:nvPr/>
            </p14:nvContentPartPr>
            <p14:xfrm>
              <a:off x="9799323" y="2370282"/>
              <a:ext cx="380999" cy="180975"/>
            </p14:xfrm>
          </p:contentPart>
        </mc:Choice>
        <mc:Fallback xmlns="">
          <p:pic>
            <p:nvPicPr>
              <p:cNvPr id="129" name="Pismo odręczne 128">
                <a:extLst>
                  <a:ext uri="{FF2B5EF4-FFF2-40B4-BE49-F238E27FC236}">
                    <a16:creationId xmlns:a16="http://schemas.microsoft.com/office/drawing/2014/main" id="{C5DD52E0-128D-4D19-B1AC-4C1360058D0F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9781128" y="2352112"/>
                <a:ext cx="417025" cy="216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30" name="Pismo odręczne 129">
                <a:extLst>
                  <a:ext uri="{FF2B5EF4-FFF2-40B4-BE49-F238E27FC236}">
                    <a16:creationId xmlns:a16="http://schemas.microsoft.com/office/drawing/2014/main" id="{5395FDB7-732B-488D-A313-F0097901B4D5}"/>
                  </a:ext>
                </a:extLst>
              </p14:cNvPr>
              <p14:cNvContentPartPr/>
              <p14:nvPr/>
            </p14:nvContentPartPr>
            <p14:xfrm>
              <a:off x="7297218" y="3473448"/>
              <a:ext cx="104774" cy="104774"/>
            </p14:xfrm>
          </p:contentPart>
        </mc:Choice>
        <mc:Fallback xmlns="">
          <p:pic>
            <p:nvPicPr>
              <p:cNvPr id="130" name="Pismo odręczne 129">
                <a:extLst>
                  <a:ext uri="{FF2B5EF4-FFF2-40B4-BE49-F238E27FC236}">
                    <a16:creationId xmlns:a16="http://schemas.microsoft.com/office/drawing/2014/main" id="{5395FDB7-732B-488D-A313-F0097901B4D5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7278575" y="3456215"/>
                <a:ext cx="141687" cy="1388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31" name="Pismo odręczne 130">
                <a:extLst>
                  <a:ext uri="{FF2B5EF4-FFF2-40B4-BE49-F238E27FC236}">
                    <a16:creationId xmlns:a16="http://schemas.microsoft.com/office/drawing/2014/main" id="{379EC78E-3F61-4A8F-9355-C21871806A63}"/>
                  </a:ext>
                </a:extLst>
              </p14:cNvPr>
              <p14:cNvContentPartPr/>
              <p14:nvPr/>
            </p14:nvContentPartPr>
            <p14:xfrm>
              <a:off x="7318254" y="3614635"/>
              <a:ext cx="38099" cy="209549"/>
            </p14:xfrm>
          </p:contentPart>
        </mc:Choice>
        <mc:Fallback xmlns="">
          <p:pic>
            <p:nvPicPr>
              <p:cNvPr id="131" name="Pismo odręczne 130">
                <a:extLst>
                  <a:ext uri="{FF2B5EF4-FFF2-40B4-BE49-F238E27FC236}">
                    <a16:creationId xmlns:a16="http://schemas.microsoft.com/office/drawing/2014/main" id="{379EC78E-3F61-4A8F-9355-C21871806A63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7301972" y="3596694"/>
                <a:ext cx="70337" cy="2450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32" name="Pismo odręczne 131">
                <a:extLst>
                  <a:ext uri="{FF2B5EF4-FFF2-40B4-BE49-F238E27FC236}">
                    <a16:creationId xmlns:a16="http://schemas.microsoft.com/office/drawing/2014/main" id="{F60A0349-DD9B-455A-9D9E-C0A77186ED65}"/>
                  </a:ext>
                </a:extLst>
              </p14:cNvPr>
              <p14:cNvContentPartPr/>
              <p14:nvPr/>
            </p14:nvContentPartPr>
            <p14:xfrm>
              <a:off x="7322672" y="3670675"/>
              <a:ext cx="104774" cy="66675"/>
            </p14:xfrm>
          </p:contentPart>
        </mc:Choice>
        <mc:Fallback xmlns="">
          <p:pic>
            <p:nvPicPr>
              <p:cNvPr id="132" name="Pismo odręczne 131">
                <a:extLst>
                  <a:ext uri="{FF2B5EF4-FFF2-40B4-BE49-F238E27FC236}">
                    <a16:creationId xmlns:a16="http://schemas.microsoft.com/office/drawing/2014/main" id="{F60A0349-DD9B-455A-9D9E-C0A77186ED65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7305268" y="3651946"/>
                <a:ext cx="139235" cy="1037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33" name="Pismo odręczne 132">
                <a:extLst>
                  <a:ext uri="{FF2B5EF4-FFF2-40B4-BE49-F238E27FC236}">
                    <a16:creationId xmlns:a16="http://schemas.microsoft.com/office/drawing/2014/main" id="{6AE57A5B-A424-444A-AB8E-E699CAA49D04}"/>
                  </a:ext>
                </a:extLst>
              </p14:cNvPr>
              <p14:cNvContentPartPr/>
              <p14:nvPr/>
            </p14:nvContentPartPr>
            <p14:xfrm>
              <a:off x="7204939" y="3689356"/>
              <a:ext cx="104774" cy="114300"/>
            </p14:xfrm>
          </p:contentPart>
        </mc:Choice>
        <mc:Fallback xmlns="">
          <p:pic>
            <p:nvPicPr>
              <p:cNvPr id="133" name="Pismo odręczne 132">
                <a:extLst>
                  <a:ext uri="{FF2B5EF4-FFF2-40B4-BE49-F238E27FC236}">
                    <a16:creationId xmlns:a16="http://schemas.microsoft.com/office/drawing/2014/main" id="{6AE57A5B-A424-444A-AB8E-E699CAA49D04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7187592" y="3671039"/>
                <a:ext cx="139120" cy="1505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34" name="Pismo odręczne 133">
                <a:extLst>
                  <a:ext uri="{FF2B5EF4-FFF2-40B4-BE49-F238E27FC236}">
                    <a16:creationId xmlns:a16="http://schemas.microsoft.com/office/drawing/2014/main" id="{327E307E-5EC1-44B3-90AE-6981D060AA0A}"/>
                  </a:ext>
                </a:extLst>
              </p14:cNvPr>
              <p14:cNvContentPartPr/>
              <p14:nvPr/>
            </p14:nvContentPartPr>
            <p14:xfrm>
              <a:off x="7360033" y="3801438"/>
              <a:ext cx="28574" cy="133350"/>
            </p14:xfrm>
          </p:contentPart>
        </mc:Choice>
        <mc:Fallback xmlns="">
          <p:pic>
            <p:nvPicPr>
              <p:cNvPr id="134" name="Pismo odręczne 133">
                <a:extLst>
                  <a:ext uri="{FF2B5EF4-FFF2-40B4-BE49-F238E27FC236}">
                    <a16:creationId xmlns:a16="http://schemas.microsoft.com/office/drawing/2014/main" id="{327E307E-5EC1-44B3-90AE-6981D060AA0A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7342174" y="3783320"/>
                <a:ext cx="63934" cy="1692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35" name="Pismo odręczne 134">
                <a:extLst>
                  <a:ext uri="{FF2B5EF4-FFF2-40B4-BE49-F238E27FC236}">
                    <a16:creationId xmlns:a16="http://schemas.microsoft.com/office/drawing/2014/main" id="{C4630187-B811-4A55-8E08-60A0F2942F6F}"/>
                  </a:ext>
                </a:extLst>
              </p14:cNvPr>
              <p14:cNvContentPartPr/>
              <p14:nvPr/>
            </p14:nvContentPartPr>
            <p14:xfrm>
              <a:off x="7227079" y="3838798"/>
              <a:ext cx="76200" cy="85725"/>
            </p14:xfrm>
          </p:contentPart>
        </mc:Choice>
        <mc:Fallback xmlns="">
          <p:pic>
            <p:nvPicPr>
              <p:cNvPr id="135" name="Pismo odręczne 134">
                <a:extLst>
                  <a:ext uri="{FF2B5EF4-FFF2-40B4-BE49-F238E27FC236}">
                    <a16:creationId xmlns:a16="http://schemas.microsoft.com/office/drawing/2014/main" id="{C4630187-B811-4A55-8E08-60A0F2942F6F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7209358" y="3821515"/>
                <a:ext cx="111287" cy="1199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36" name="Pismo odręczne 135">
                <a:extLst>
                  <a:ext uri="{FF2B5EF4-FFF2-40B4-BE49-F238E27FC236}">
                    <a16:creationId xmlns:a16="http://schemas.microsoft.com/office/drawing/2014/main" id="{15DF1B09-B6AE-4E25-AC4D-D82251E1C796}"/>
                  </a:ext>
                </a:extLst>
              </p14:cNvPr>
              <p14:cNvContentPartPr/>
              <p14:nvPr/>
            </p14:nvContentPartPr>
            <p14:xfrm>
              <a:off x="7006640" y="3425554"/>
              <a:ext cx="123825" cy="85725"/>
            </p14:xfrm>
          </p:contentPart>
        </mc:Choice>
        <mc:Fallback xmlns="">
          <p:pic>
            <p:nvPicPr>
              <p:cNvPr id="136" name="Pismo odręczne 135">
                <a:extLst>
                  <a:ext uri="{FF2B5EF4-FFF2-40B4-BE49-F238E27FC236}">
                    <a16:creationId xmlns:a16="http://schemas.microsoft.com/office/drawing/2014/main" id="{15DF1B09-B6AE-4E25-AC4D-D82251E1C796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6988694" y="3407769"/>
                <a:ext cx="159357" cy="1209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37" name="Pismo odręczne 136">
                <a:extLst>
                  <a:ext uri="{FF2B5EF4-FFF2-40B4-BE49-F238E27FC236}">
                    <a16:creationId xmlns:a16="http://schemas.microsoft.com/office/drawing/2014/main" id="{86AF71AB-8467-4F09-922A-1EB095248A8D}"/>
                  </a:ext>
                </a:extLst>
              </p14:cNvPr>
              <p14:cNvContentPartPr/>
              <p14:nvPr/>
            </p14:nvContentPartPr>
            <p14:xfrm>
              <a:off x="6966956" y="3539914"/>
              <a:ext cx="76200" cy="190499"/>
            </p14:xfrm>
          </p:contentPart>
        </mc:Choice>
        <mc:Fallback xmlns="">
          <p:pic>
            <p:nvPicPr>
              <p:cNvPr id="137" name="Pismo odręczne 136">
                <a:extLst>
                  <a:ext uri="{FF2B5EF4-FFF2-40B4-BE49-F238E27FC236}">
                    <a16:creationId xmlns:a16="http://schemas.microsoft.com/office/drawing/2014/main" id="{86AF71AB-8467-4F09-922A-1EB095248A8D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6948813" y="3522110"/>
                <a:ext cx="112123" cy="2257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38" name="Pismo odręczne 137">
                <a:extLst>
                  <a:ext uri="{FF2B5EF4-FFF2-40B4-BE49-F238E27FC236}">
                    <a16:creationId xmlns:a16="http://schemas.microsoft.com/office/drawing/2014/main" id="{534AC590-7D53-4BF4-8364-DB4EB48CBB9A}"/>
                  </a:ext>
                </a:extLst>
              </p14:cNvPr>
              <p14:cNvContentPartPr/>
              <p14:nvPr/>
            </p14:nvContentPartPr>
            <p14:xfrm>
              <a:off x="7032476" y="3577274"/>
              <a:ext cx="19049" cy="114300"/>
            </p14:xfrm>
          </p:contentPart>
        </mc:Choice>
        <mc:Fallback xmlns="">
          <p:pic>
            <p:nvPicPr>
              <p:cNvPr id="138" name="Pismo odręczne 137">
                <a:extLst>
                  <a:ext uri="{FF2B5EF4-FFF2-40B4-BE49-F238E27FC236}">
                    <a16:creationId xmlns:a16="http://schemas.microsoft.com/office/drawing/2014/main" id="{534AC590-7D53-4BF4-8364-DB4EB48CBB9A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7015159" y="3559956"/>
                <a:ext cx="53337" cy="148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39" name="Pismo odręczne 138">
                <a:extLst>
                  <a:ext uri="{FF2B5EF4-FFF2-40B4-BE49-F238E27FC236}">
                    <a16:creationId xmlns:a16="http://schemas.microsoft.com/office/drawing/2014/main" id="{E5368434-B09B-43A4-B3D8-CE509EE5FE3A}"/>
                  </a:ext>
                </a:extLst>
              </p14:cNvPr>
              <p14:cNvContentPartPr/>
              <p14:nvPr/>
            </p14:nvContentPartPr>
            <p14:xfrm>
              <a:off x="6879618" y="3642655"/>
              <a:ext cx="76200" cy="76200"/>
            </p14:xfrm>
          </p:contentPart>
        </mc:Choice>
        <mc:Fallback xmlns="">
          <p:pic>
            <p:nvPicPr>
              <p:cNvPr id="139" name="Pismo odręczne 138">
                <a:extLst>
                  <a:ext uri="{FF2B5EF4-FFF2-40B4-BE49-F238E27FC236}">
                    <a16:creationId xmlns:a16="http://schemas.microsoft.com/office/drawing/2014/main" id="{E5368434-B09B-43A4-B3D8-CE509EE5FE3A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6862300" y="3623700"/>
                <a:ext cx="110490" cy="1137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40" name="Pismo odręczne 139">
                <a:extLst>
                  <a:ext uri="{FF2B5EF4-FFF2-40B4-BE49-F238E27FC236}">
                    <a16:creationId xmlns:a16="http://schemas.microsoft.com/office/drawing/2014/main" id="{AF820754-E861-43F0-BAA0-2979F8794103}"/>
                  </a:ext>
                </a:extLst>
              </p14:cNvPr>
              <p14:cNvContentPartPr/>
              <p14:nvPr/>
            </p14:nvContentPartPr>
            <p14:xfrm>
              <a:off x="7033127" y="3708037"/>
              <a:ext cx="19049" cy="47624"/>
            </p14:xfrm>
          </p:contentPart>
        </mc:Choice>
        <mc:Fallback xmlns="">
          <p:pic>
            <p:nvPicPr>
              <p:cNvPr id="140" name="Pismo odręczne 139">
                <a:extLst>
                  <a:ext uri="{FF2B5EF4-FFF2-40B4-BE49-F238E27FC236}">
                    <a16:creationId xmlns:a16="http://schemas.microsoft.com/office/drawing/2014/main" id="{AF820754-E861-43F0-BAA0-2979F8794103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7017513" y="3689139"/>
                <a:ext cx="49965" cy="850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41" name="Pismo odręczne 140">
                <a:extLst>
                  <a:ext uri="{FF2B5EF4-FFF2-40B4-BE49-F238E27FC236}">
                    <a16:creationId xmlns:a16="http://schemas.microsoft.com/office/drawing/2014/main" id="{82294605-6A45-420E-B809-E22ED5777F4C}"/>
                  </a:ext>
                </a:extLst>
              </p14:cNvPr>
              <p14:cNvContentPartPr/>
              <p14:nvPr/>
            </p14:nvContentPartPr>
            <p14:xfrm>
              <a:off x="6899389" y="3736056"/>
              <a:ext cx="76200" cy="85725"/>
            </p14:xfrm>
          </p:contentPart>
        </mc:Choice>
        <mc:Fallback xmlns="">
          <p:pic>
            <p:nvPicPr>
              <p:cNvPr id="141" name="Pismo odręczne 140">
                <a:extLst>
                  <a:ext uri="{FF2B5EF4-FFF2-40B4-BE49-F238E27FC236}">
                    <a16:creationId xmlns:a16="http://schemas.microsoft.com/office/drawing/2014/main" id="{82294605-6A45-420E-B809-E22ED5777F4C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6881831" y="3717339"/>
                <a:ext cx="110964" cy="1227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42" name="Pismo odręczne 141">
                <a:extLst>
                  <a:ext uri="{FF2B5EF4-FFF2-40B4-BE49-F238E27FC236}">
                    <a16:creationId xmlns:a16="http://schemas.microsoft.com/office/drawing/2014/main" id="{07FB7C7B-F783-4DC2-BF84-249556CE8157}"/>
                  </a:ext>
                </a:extLst>
              </p14:cNvPr>
              <p14:cNvContentPartPr/>
              <p14:nvPr/>
            </p14:nvContentPartPr>
            <p14:xfrm>
              <a:off x="7347793" y="3135752"/>
              <a:ext cx="66675" cy="66675"/>
            </p14:xfrm>
          </p:contentPart>
        </mc:Choice>
        <mc:Fallback xmlns="">
          <p:pic>
            <p:nvPicPr>
              <p:cNvPr id="142" name="Pismo odręczne 141">
                <a:extLst>
                  <a:ext uri="{FF2B5EF4-FFF2-40B4-BE49-F238E27FC236}">
                    <a16:creationId xmlns:a16="http://schemas.microsoft.com/office/drawing/2014/main" id="{07FB7C7B-F783-4DC2-BF84-249556CE8157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7329965" y="3117829"/>
                <a:ext cx="101974" cy="1021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43" name="Pismo odręczne 142">
                <a:extLst>
                  <a:ext uri="{FF2B5EF4-FFF2-40B4-BE49-F238E27FC236}">
                    <a16:creationId xmlns:a16="http://schemas.microsoft.com/office/drawing/2014/main" id="{DE208A3E-4DBC-44B0-B3A3-0709A7C2B908}"/>
                  </a:ext>
                </a:extLst>
              </p14:cNvPr>
              <p14:cNvContentPartPr/>
              <p14:nvPr/>
            </p14:nvContentPartPr>
            <p14:xfrm>
              <a:off x="7328043" y="3222349"/>
              <a:ext cx="57149" cy="114300"/>
            </p14:xfrm>
          </p:contentPart>
        </mc:Choice>
        <mc:Fallback xmlns="">
          <p:pic>
            <p:nvPicPr>
              <p:cNvPr id="143" name="Pismo odręczne 142">
                <a:extLst>
                  <a:ext uri="{FF2B5EF4-FFF2-40B4-BE49-F238E27FC236}">
                    <a16:creationId xmlns:a16="http://schemas.microsoft.com/office/drawing/2014/main" id="{DE208A3E-4DBC-44B0-B3A3-0709A7C2B908}"/>
                  </a:ext>
                </a:extLst>
              </p:cNvPr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7311034" y="3205083"/>
                <a:ext cx="90826" cy="148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44" name="Pismo odręczne 143">
                <a:extLst>
                  <a:ext uri="{FF2B5EF4-FFF2-40B4-BE49-F238E27FC236}">
                    <a16:creationId xmlns:a16="http://schemas.microsoft.com/office/drawing/2014/main" id="{4E7DCF22-5148-4DED-8085-19DC6E9EEB78}"/>
                  </a:ext>
                </a:extLst>
              </p14:cNvPr>
              <p14:cNvContentPartPr/>
              <p14:nvPr/>
            </p14:nvContentPartPr>
            <p14:xfrm>
              <a:off x="7369373" y="3259709"/>
              <a:ext cx="104774" cy="66675"/>
            </p14:xfrm>
          </p:contentPart>
        </mc:Choice>
        <mc:Fallback xmlns="">
          <p:pic>
            <p:nvPicPr>
              <p:cNvPr id="144" name="Pismo odręczne 143">
                <a:extLst>
                  <a:ext uri="{FF2B5EF4-FFF2-40B4-BE49-F238E27FC236}">
                    <a16:creationId xmlns:a16="http://schemas.microsoft.com/office/drawing/2014/main" id="{4E7DCF22-5148-4DED-8085-19DC6E9EEB78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7351120" y="3242525"/>
                <a:ext cx="140916" cy="100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45" name="Pismo odręczne 144">
                <a:extLst>
                  <a:ext uri="{FF2B5EF4-FFF2-40B4-BE49-F238E27FC236}">
                    <a16:creationId xmlns:a16="http://schemas.microsoft.com/office/drawing/2014/main" id="{C38E63CF-0512-497C-B82B-7B59FAA89570}"/>
                  </a:ext>
                </a:extLst>
              </p14:cNvPr>
              <p14:cNvContentPartPr/>
              <p14:nvPr/>
            </p14:nvContentPartPr>
            <p14:xfrm>
              <a:off x="7214543" y="3278389"/>
              <a:ext cx="180975" cy="85725"/>
            </p14:xfrm>
          </p:contentPart>
        </mc:Choice>
        <mc:Fallback xmlns="">
          <p:pic>
            <p:nvPicPr>
              <p:cNvPr id="145" name="Pismo odręczne 144">
                <a:extLst>
                  <a:ext uri="{FF2B5EF4-FFF2-40B4-BE49-F238E27FC236}">
                    <a16:creationId xmlns:a16="http://schemas.microsoft.com/office/drawing/2014/main" id="{C38E63CF-0512-497C-B82B-7B59FAA89570}"/>
                  </a:ext>
                </a:extLst>
              </p:cNvPr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7196765" y="3260604"/>
                <a:ext cx="216174" cy="1209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46" name="Pismo odręczne 145">
                <a:extLst>
                  <a:ext uri="{FF2B5EF4-FFF2-40B4-BE49-F238E27FC236}">
                    <a16:creationId xmlns:a16="http://schemas.microsoft.com/office/drawing/2014/main" id="{E6A1B8C9-D205-49A2-9453-306EB453E243}"/>
                  </a:ext>
                </a:extLst>
              </p14:cNvPr>
              <p14:cNvContentPartPr/>
              <p14:nvPr/>
            </p14:nvContentPartPr>
            <p14:xfrm>
              <a:off x="7397393" y="3334431"/>
              <a:ext cx="9524" cy="47624"/>
            </p14:xfrm>
          </p:contentPart>
        </mc:Choice>
        <mc:Fallback xmlns="">
          <p:pic>
            <p:nvPicPr>
              <p:cNvPr id="146" name="Pismo odręczne 145">
                <a:extLst>
                  <a:ext uri="{FF2B5EF4-FFF2-40B4-BE49-F238E27FC236}">
                    <a16:creationId xmlns:a16="http://schemas.microsoft.com/office/drawing/2014/main" id="{E6A1B8C9-D205-49A2-9453-306EB453E243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7379078" y="3316527"/>
                <a:ext cx="45788" cy="830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47" name="Pismo odręczne 146">
                <a:extLst>
                  <a:ext uri="{FF2B5EF4-FFF2-40B4-BE49-F238E27FC236}">
                    <a16:creationId xmlns:a16="http://schemas.microsoft.com/office/drawing/2014/main" id="{8B6F6F71-2E50-400A-BB9C-40CC63B408F6}"/>
                  </a:ext>
                </a:extLst>
              </p14:cNvPr>
              <p14:cNvContentPartPr/>
              <p14:nvPr/>
            </p14:nvContentPartPr>
            <p14:xfrm>
              <a:off x="7261735" y="3325090"/>
              <a:ext cx="47624" cy="66675"/>
            </p14:xfrm>
          </p:contentPart>
        </mc:Choice>
        <mc:Fallback xmlns="">
          <p:pic>
            <p:nvPicPr>
              <p:cNvPr id="147" name="Pismo odręczne 146">
                <a:extLst>
                  <a:ext uri="{FF2B5EF4-FFF2-40B4-BE49-F238E27FC236}">
                    <a16:creationId xmlns:a16="http://schemas.microsoft.com/office/drawing/2014/main" id="{8B6F6F71-2E50-400A-BB9C-40CC63B408F6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7245199" y="3306361"/>
                <a:ext cx="80366" cy="1037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48" name="Pismo odręczne 147">
                <a:extLst>
                  <a:ext uri="{FF2B5EF4-FFF2-40B4-BE49-F238E27FC236}">
                    <a16:creationId xmlns:a16="http://schemas.microsoft.com/office/drawing/2014/main" id="{BAB8F227-C56F-4339-8E00-0C0535C94372}"/>
                  </a:ext>
                </a:extLst>
              </p14:cNvPr>
              <p14:cNvContentPartPr/>
              <p14:nvPr/>
            </p14:nvContentPartPr>
            <p14:xfrm>
              <a:off x="7655217" y="3427832"/>
              <a:ext cx="76200" cy="47624"/>
            </p14:xfrm>
          </p:contentPart>
        </mc:Choice>
        <mc:Fallback xmlns="">
          <p:pic>
            <p:nvPicPr>
              <p:cNvPr id="148" name="Pismo odręczne 147">
                <a:extLst>
                  <a:ext uri="{FF2B5EF4-FFF2-40B4-BE49-F238E27FC236}">
                    <a16:creationId xmlns:a16="http://schemas.microsoft.com/office/drawing/2014/main" id="{BAB8F227-C56F-4339-8E00-0C0535C94372}"/>
                  </a:ext>
                </a:extLst>
              </p:cNvPr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7636987" y="3408473"/>
                <a:ext cx="112295" cy="85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49" name="Pismo odręczne 148">
                <a:extLst>
                  <a:ext uri="{FF2B5EF4-FFF2-40B4-BE49-F238E27FC236}">
                    <a16:creationId xmlns:a16="http://schemas.microsoft.com/office/drawing/2014/main" id="{DA35F1DC-2187-4DA4-B244-3A0582C58BE4}"/>
                  </a:ext>
                </a:extLst>
              </p14:cNvPr>
              <p14:cNvContentPartPr/>
              <p14:nvPr/>
            </p14:nvContentPartPr>
            <p14:xfrm>
              <a:off x="7634422" y="3530574"/>
              <a:ext cx="66675" cy="247649"/>
            </p14:xfrm>
          </p:contentPart>
        </mc:Choice>
        <mc:Fallback xmlns="">
          <p:pic>
            <p:nvPicPr>
              <p:cNvPr id="149" name="Pismo odręczne 148">
                <a:extLst>
                  <a:ext uri="{FF2B5EF4-FFF2-40B4-BE49-F238E27FC236}">
                    <a16:creationId xmlns:a16="http://schemas.microsoft.com/office/drawing/2014/main" id="{DA35F1DC-2187-4DA4-B244-3A0582C58BE4}"/>
                  </a:ext>
                </a:extLst>
              </p:cNvPr>
              <p:cNvPicPr/>
              <p:nvPr/>
            </p:nvPicPr>
            <p:blipFill>
              <a:blip r:embed="rId269"/>
              <a:stretch>
                <a:fillRect/>
              </a:stretch>
            </p:blipFill>
            <p:spPr>
              <a:xfrm>
                <a:off x="7617669" y="3512284"/>
                <a:ext cx="99845" cy="2838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50" name="Pismo odręczne 149">
                <a:extLst>
                  <a:ext uri="{FF2B5EF4-FFF2-40B4-BE49-F238E27FC236}">
                    <a16:creationId xmlns:a16="http://schemas.microsoft.com/office/drawing/2014/main" id="{6BFB91E9-6E93-466B-8AAB-D87E7124AC7F}"/>
                  </a:ext>
                </a:extLst>
              </p14:cNvPr>
              <p14:cNvContentPartPr/>
              <p14:nvPr/>
            </p14:nvContentPartPr>
            <p14:xfrm>
              <a:off x="7705617" y="3586614"/>
              <a:ext cx="57149" cy="95249"/>
            </p14:xfrm>
          </p:contentPart>
        </mc:Choice>
        <mc:Fallback xmlns="">
          <p:pic>
            <p:nvPicPr>
              <p:cNvPr id="150" name="Pismo odręczne 149">
                <a:extLst>
                  <a:ext uri="{FF2B5EF4-FFF2-40B4-BE49-F238E27FC236}">
                    <a16:creationId xmlns:a16="http://schemas.microsoft.com/office/drawing/2014/main" id="{6BFB91E9-6E93-466B-8AAB-D87E7124AC7F}"/>
                  </a:ext>
                </a:extLst>
              </p:cNvPr>
              <p:cNvPicPr/>
              <p:nvPr/>
            </p:nvPicPr>
            <p:blipFill>
              <a:blip r:embed="rId271"/>
              <a:stretch>
                <a:fillRect/>
              </a:stretch>
            </p:blipFill>
            <p:spPr>
              <a:xfrm>
                <a:off x="7686179" y="3568437"/>
                <a:ext cx="95637" cy="13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51" name="Pismo odręczne 150">
                <a:extLst>
                  <a:ext uri="{FF2B5EF4-FFF2-40B4-BE49-F238E27FC236}">
                    <a16:creationId xmlns:a16="http://schemas.microsoft.com/office/drawing/2014/main" id="{6226CC97-D9BE-47C0-8DDC-7C29364356ED}"/>
                  </a:ext>
                </a:extLst>
              </p14:cNvPr>
              <p14:cNvContentPartPr/>
              <p14:nvPr/>
            </p14:nvContentPartPr>
            <p14:xfrm>
              <a:off x="7519598" y="3595955"/>
              <a:ext cx="123825" cy="104774"/>
            </p14:xfrm>
          </p:contentPart>
        </mc:Choice>
        <mc:Fallback xmlns="">
          <p:pic>
            <p:nvPicPr>
              <p:cNvPr id="151" name="Pismo odręczne 150">
                <a:extLst>
                  <a:ext uri="{FF2B5EF4-FFF2-40B4-BE49-F238E27FC236}">
                    <a16:creationId xmlns:a16="http://schemas.microsoft.com/office/drawing/2014/main" id="{6226CC97-D9BE-47C0-8DDC-7C29364356ED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7501172" y="3577245"/>
                <a:ext cx="160309" cy="1418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52" name="Pismo odręczne 151">
                <a:extLst>
                  <a:ext uri="{FF2B5EF4-FFF2-40B4-BE49-F238E27FC236}">
                    <a16:creationId xmlns:a16="http://schemas.microsoft.com/office/drawing/2014/main" id="{D4FEB17D-2865-4199-B1E1-A20F13CDC769}"/>
                  </a:ext>
                </a:extLst>
              </p14:cNvPr>
              <p14:cNvContentPartPr/>
              <p14:nvPr/>
            </p14:nvContentPartPr>
            <p14:xfrm>
              <a:off x="7668257" y="3708036"/>
              <a:ext cx="9524" cy="133350"/>
            </p14:xfrm>
          </p:contentPart>
        </mc:Choice>
        <mc:Fallback xmlns="">
          <p:pic>
            <p:nvPicPr>
              <p:cNvPr id="152" name="Pismo odręczne 151">
                <a:extLst>
                  <a:ext uri="{FF2B5EF4-FFF2-40B4-BE49-F238E27FC236}">
                    <a16:creationId xmlns:a16="http://schemas.microsoft.com/office/drawing/2014/main" id="{D4FEB17D-2865-4199-B1E1-A20F13CDC769}"/>
                  </a:ext>
                </a:extLst>
              </p:cNvPr>
              <p:cNvPicPr/>
              <p:nvPr/>
            </p:nvPicPr>
            <p:blipFill>
              <a:blip r:embed="rId275"/>
              <a:stretch>
                <a:fillRect/>
              </a:stretch>
            </p:blipFill>
            <p:spPr>
              <a:xfrm>
                <a:off x="7192057" y="3689566"/>
                <a:ext cx="9524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53" name="Pismo odręczne 152">
                <a:extLst>
                  <a:ext uri="{FF2B5EF4-FFF2-40B4-BE49-F238E27FC236}">
                    <a16:creationId xmlns:a16="http://schemas.microsoft.com/office/drawing/2014/main" id="{1E8E93A5-3131-4E2A-9192-4140C6D38192}"/>
                  </a:ext>
                </a:extLst>
              </p14:cNvPr>
              <p14:cNvContentPartPr/>
              <p14:nvPr/>
            </p14:nvContentPartPr>
            <p14:xfrm>
              <a:off x="7503909" y="3764078"/>
              <a:ext cx="133350" cy="142874"/>
            </p14:xfrm>
          </p:contentPart>
        </mc:Choice>
        <mc:Fallback xmlns="">
          <p:pic>
            <p:nvPicPr>
              <p:cNvPr id="153" name="Pismo odręczne 152">
                <a:extLst>
                  <a:ext uri="{FF2B5EF4-FFF2-40B4-BE49-F238E27FC236}">
                    <a16:creationId xmlns:a16="http://schemas.microsoft.com/office/drawing/2014/main" id="{1E8E93A5-3131-4E2A-9192-4140C6D38192}"/>
                  </a:ext>
                </a:extLst>
              </p:cNvPr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7486317" y="3745666"/>
                <a:ext cx="168183" cy="179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54" name="Pismo odręczne 153">
                <a:extLst>
                  <a:ext uri="{FF2B5EF4-FFF2-40B4-BE49-F238E27FC236}">
                    <a16:creationId xmlns:a16="http://schemas.microsoft.com/office/drawing/2014/main" id="{B0F95601-3D45-4822-B449-FA7624CFC1A3}"/>
                  </a:ext>
                </a:extLst>
              </p14:cNvPr>
              <p14:cNvContentPartPr/>
              <p14:nvPr/>
            </p14:nvContentPartPr>
            <p14:xfrm>
              <a:off x="6931235" y="4012027"/>
              <a:ext cx="152399" cy="76200"/>
            </p14:xfrm>
          </p:contentPart>
        </mc:Choice>
        <mc:Fallback xmlns="">
          <p:pic>
            <p:nvPicPr>
              <p:cNvPr id="154" name="Pismo odręczne 153">
                <a:extLst>
                  <a:ext uri="{FF2B5EF4-FFF2-40B4-BE49-F238E27FC236}">
                    <a16:creationId xmlns:a16="http://schemas.microsoft.com/office/drawing/2014/main" id="{B0F95601-3D45-4822-B449-FA7624CFC1A3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6913092" y="3993970"/>
                <a:ext cx="188322" cy="1119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55" name="Pismo odręczne 154">
                <a:extLst>
                  <a:ext uri="{FF2B5EF4-FFF2-40B4-BE49-F238E27FC236}">
                    <a16:creationId xmlns:a16="http://schemas.microsoft.com/office/drawing/2014/main" id="{6803AC8D-A56A-46D1-A28C-CC40A856437D}"/>
                  </a:ext>
                </a:extLst>
              </p14:cNvPr>
              <p14:cNvContentPartPr/>
              <p14:nvPr/>
            </p14:nvContentPartPr>
            <p14:xfrm>
              <a:off x="6979907" y="4147023"/>
              <a:ext cx="47624" cy="161924"/>
            </p14:xfrm>
          </p:contentPart>
        </mc:Choice>
        <mc:Fallback xmlns="">
          <p:pic>
            <p:nvPicPr>
              <p:cNvPr id="155" name="Pismo odręczne 154">
                <a:extLst>
                  <a:ext uri="{FF2B5EF4-FFF2-40B4-BE49-F238E27FC236}">
                    <a16:creationId xmlns:a16="http://schemas.microsoft.com/office/drawing/2014/main" id="{6803AC8D-A56A-46D1-A28C-CC40A856437D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6960548" y="4129346"/>
                <a:ext cx="85956" cy="1969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56" name="Pismo odręczne 155">
                <a:extLst>
                  <a:ext uri="{FF2B5EF4-FFF2-40B4-BE49-F238E27FC236}">
                    <a16:creationId xmlns:a16="http://schemas.microsoft.com/office/drawing/2014/main" id="{1B088798-118C-4449-9101-1FEB8BAE61C2}"/>
                  </a:ext>
                </a:extLst>
              </p14:cNvPr>
              <p14:cNvContentPartPr/>
              <p14:nvPr/>
            </p14:nvContentPartPr>
            <p14:xfrm>
              <a:off x="6889177" y="4147023"/>
              <a:ext cx="180975" cy="190499"/>
            </p14:xfrm>
          </p:contentPart>
        </mc:Choice>
        <mc:Fallback xmlns="">
          <p:pic>
            <p:nvPicPr>
              <p:cNvPr id="156" name="Pismo odręczne 155">
                <a:extLst>
                  <a:ext uri="{FF2B5EF4-FFF2-40B4-BE49-F238E27FC236}">
                    <a16:creationId xmlns:a16="http://schemas.microsoft.com/office/drawing/2014/main" id="{1B088798-118C-4449-9101-1FEB8BAE61C2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6871152" y="4128670"/>
                <a:ext cx="216665" cy="2268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57" name="Pismo odręczne 156">
                <a:extLst>
                  <a:ext uri="{FF2B5EF4-FFF2-40B4-BE49-F238E27FC236}">
                    <a16:creationId xmlns:a16="http://schemas.microsoft.com/office/drawing/2014/main" id="{805C2139-1B06-48D2-9FB5-CBDABBE06FD3}"/>
                  </a:ext>
                </a:extLst>
              </p14:cNvPr>
              <p14:cNvContentPartPr/>
              <p14:nvPr/>
            </p14:nvContentPartPr>
            <p14:xfrm>
              <a:off x="7053810" y="4249765"/>
              <a:ext cx="9524" cy="142874"/>
            </p14:xfrm>
          </p:contentPart>
        </mc:Choice>
        <mc:Fallback xmlns="">
          <p:pic>
            <p:nvPicPr>
              <p:cNvPr id="157" name="Pismo odręczne 156">
                <a:extLst>
                  <a:ext uri="{FF2B5EF4-FFF2-40B4-BE49-F238E27FC236}">
                    <a16:creationId xmlns:a16="http://schemas.microsoft.com/office/drawing/2014/main" id="{805C2139-1B06-48D2-9FB5-CBDABBE06FD3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7031134" y="4231861"/>
                <a:ext cx="54423" cy="1783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58" name="Pismo odręczne 157">
                <a:extLst>
                  <a:ext uri="{FF2B5EF4-FFF2-40B4-BE49-F238E27FC236}">
                    <a16:creationId xmlns:a16="http://schemas.microsoft.com/office/drawing/2014/main" id="{B1782644-32E3-4A98-9177-F4E86DAAB3FF}"/>
                  </a:ext>
                </a:extLst>
              </p14:cNvPr>
              <p14:cNvContentPartPr/>
              <p14:nvPr/>
            </p14:nvContentPartPr>
            <p14:xfrm>
              <a:off x="6914222" y="4343165"/>
              <a:ext cx="66675" cy="85725"/>
            </p14:xfrm>
          </p:contentPart>
        </mc:Choice>
        <mc:Fallback xmlns="">
          <p:pic>
            <p:nvPicPr>
              <p:cNvPr id="158" name="Pismo odręczne 157">
                <a:extLst>
                  <a:ext uri="{FF2B5EF4-FFF2-40B4-BE49-F238E27FC236}">
                    <a16:creationId xmlns:a16="http://schemas.microsoft.com/office/drawing/2014/main" id="{B1782644-32E3-4A98-9177-F4E86DAAB3FF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6895280" y="4325670"/>
                <a:ext cx="104180" cy="120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59" name="Pismo odręczne 158">
                <a:extLst>
                  <a:ext uri="{FF2B5EF4-FFF2-40B4-BE49-F238E27FC236}">
                    <a16:creationId xmlns:a16="http://schemas.microsoft.com/office/drawing/2014/main" id="{228C314E-15A6-49E2-A111-FB1520BFDF69}"/>
                  </a:ext>
                </a:extLst>
              </p14:cNvPr>
              <p14:cNvContentPartPr/>
              <p14:nvPr/>
            </p14:nvContentPartPr>
            <p14:xfrm>
              <a:off x="7350692" y="4043903"/>
              <a:ext cx="123825" cy="104774"/>
            </p14:xfrm>
          </p:contentPart>
        </mc:Choice>
        <mc:Fallback xmlns="">
          <p:pic>
            <p:nvPicPr>
              <p:cNvPr id="159" name="Pismo odręczne 158">
                <a:extLst>
                  <a:ext uri="{FF2B5EF4-FFF2-40B4-BE49-F238E27FC236}">
                    <a16:creationId xmlns:a16="http://schemas.microsoft.com/office/drawing/2014/main" id="{228C314E-15A6-49E2-A111-FB1520BFDF69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7332642" y="4025776"/>
                <a:ext cx="159565" cy="1406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60" name="Pismo odręczne 159">
                <a:extLst>
                  <a:ext uri="{FF2B5EF4-FFF2-40B4-BE49-F238E27FC236}">
                    <a16:creationId xmlns:a16="http://schemas.microsoft.com/office/drawing/2014/main" id="{FA10F173-7BA4-4598-8893-C84F553511A8}"/>
                  </a:ext>
                </a:extLst>
              </p14:cNvPr>
              <p14:cNvContentPartPr/>
              <p14:nvPr/>
            </p14:nvContentPartPr>
            <p14:xfrm>
              <a:off x="7334771" y="4156363"/>
              <a:ext cx="57149" cy="209549"/>
            </p14:xfrm>
          </p:contentPart>
        </mc:Choice>
        <mc:Fallback xmlns="">
          <p:pic>
            <p:nvPicPr>
              <p:cNvPr id="160" name="Pismo odręczne 159">
                <a:extLst>
                  <a:ext uri="{FF2B5EF4-FFF2-40B4-BE49-F238E27FC236}">
                    <a16:creationId xmlns:a16="http://schemas.microsoft.com/office/drawing/2014/main" id="{FA10F173-7BA4-4598-8893-C84F553511A8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7315593" y="4138141"/>
                <a:ext cx="95120" cy="2456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61" name="Pismo odręczne 160">
                <a:extLst>
                  <a:ext uri="{FF2B5EF4-FFF2-40B4-BE49-F238E27FC236}">
                    <a16:creationId xmlns:a16="http://schemas.microsoft.com/office/drawing/2014/main" id="{B46C6B95-8FA2-4BBF-8E15-824CD5CD6B6E}"/>
                  </a:ext>
                </a:extLst>
              </p14:cNvPr>
              <p14:cNvContentPartPr/>
              <p14:nvPr/>
            </p14:nvContentPartPr>
            <p14:xfrm>
              <a:off x="7434753" y="4184384"/>
              <a:ext cx="19049" cy="104774"/>
            </p14:xfrm>
          </p:contentPart>
        </mc:Choice>
        <mc:Fallback xmlns="">
          <p:pic>
            <p:nvPicPr>
              <p:cNvPr id="161" name="Pismo odręczne 160">
                <a:extLst>
                  <a:ext uri="{FF2B5EF4-FFF2-40B4-BE49-F238E27FC236}">
                    <a16:creationId xmlns:a16="http://schemas.microsoft.com/office/drawing/2014/main" id="{B46C6B95-8FA2-4BBF-8E15-824CD5CD6B6E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7416782" y="4166320"/>
                <a:ext cx="54631" cy="1405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62" name="Pismo odręczne 161">
                <a:extLst>
                  <a:ext uri="{FF2B5EF4-FFF2-40B4-BE49-F238E27FC236}">
                    <a16:creationId xmlns:a16="http://schemas.microsoft.com/office/drawing/2014/main" id="{BDB69DB1-9FE0-4679-8189-EB6087899E9B}"/>
                  </a:ext>
                </a:extLst>
              </p14:cNvPr>
              <p14:cNvContentPartPr/>
              <p14:nvPr/>
            </p14:nvContentPartPr>
            <p14:xfrm>
              <a:off x="7236008" y="4231084"/>
              <a:ext cx="133350" cy="123825"/>
            </p14:xfrm>
          </p:contentPart>
        </mc:Choice>
        <mc:Fallback xmlns="">
          <p:pic>
            <p:nvPicPr>
              <p:cNvPr id="162" name="Pismo odręczne 161">
                <a:extLst>
                  <a:ext uri="{FF2B5EF4-FFF2-40B4-BE49-F238E27FC236}">
                    <a16:creationId xmlns:a16="http://schemas.microsoft.com/office/drawing/2014/main" id="{BDB69DB1-9FE0-4679-8189-EB6087899E9B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7218036" y="4212874"/>
                <a:ext cx="168934" cy="15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63" name="Pismo odręczne 162">
                <a:extLst>
                  <a:ext uri="{FF2B5EF4-FFF2-40B4-BE49-F238E27FC236}">
                    <a16:creationId xmlns:a16="http://schemas.microsoft.com/office/drawing/2014/main" id="{C4DEDC43-88FE-44B5-9AE2-79858D05F878}"/>
                  </a:ext>
                </a:extLst>
              </p14:cNvPr>
              <p14:cNvContentPartPr/>
              <p14:nvPr/>
            </p14:nvContentPartPr>
            <p14:xfrm>
              <a:off x="7397393" y="4296466"/>
              <a:ext cx="57149" cy="161924"/>
            </p14:xfrm>
          </p:contentPart>
        </mc:Choice>
        <mc:Fallback xmlns="">
          <p:pic>
            <p:nvPicPr>
              <p:cNvPr id="163" name="Pismo odręczne 162">
                <a:extLst>
                  <a:ext uri="{FF2B5EF4-FFF2-40B4-BE49-F238E27FC236}">
                    <a16:creationId xmlns:a16="http://schemas.microsoft.com/office/drawing/2014/main" id="{C4DEDC43-88FE-44B5-9AE2-79858D05F878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7377955" y="4278272"/>
                <a:ext cx="95637" cy="1979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64" name="Pismo odręczne 163">
                <a:extLst>
                  <a:ext uri="{FF2B5EF4-FFF2-40B4-BE49-F238E27FC236}">
                    <a16:creationId xmlns:a16="http://schemas.microsoft.com/office/drawing/2014/main" id="{D6D02D0D-2F60-4F24-85FD-1FCBF06D4EE9}"/>
                  </a:ext>
                </a:extLst>
              </p14:cNvPr>
              <p14:cNvContentPartPr/>
              <p14:nvPr/>
            </p14:nvContentPartPr>
            <p14:xfrm>
              <a:off x="7270805" y="4352506"/>
              <a:ext cx="114300" cy="133350"/>
            </p14:xfrm>
          </p:contentPart>
        </mc:Choice>
        <mc:Fallback xmlns="">
          <p:pic>
            <p:nvPicPr>
              <p:cNvPr id="164" name="Pismo odręczne 163">
                <a:extLst>
                  <a:ext uri="{FF2B5EF4-FFF2-40B4-BE49-F238E27FC236}">
                    <a16:creationId xmlns:a16="http://schemas.microsoft.com/office/drawing/2014/main" id="{D6D02D0D-2F60-4F24-85FD-1FCBF06D4EE9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7253328" y="4334437"/>
                <a:ext cx="148905" cy="1691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65" name="Pismo odręczne 164">
                <a:extLst>
                  <a:ext uri="{FF2B5EF4-FFF2-40B4-BE49-F238E27FC236}">
                    <a16:creationId xmlns:a16="http://schemas.microsoft.com/office/drawing/2014/main" id="{7213C6CA-BD45-4B69-A723-98DC8EDE7CFA}"/>
                  </a:ext>
                </a:extLst>
              </p14:cNvPr>
              <p14:cNvContentPartPr/>
              <p14:nvPr/>
            </p14:nvContentPartPr>
            <p14:xfrm>
              <a:off x="7035886" y="3418060"/>
              <a:ext cx="523874" cy="657224"/>
            </p14:xfrm>
          </p:contentPart>
        </mc:Choice>
        <mc:Fallback xmlns="">
          <p:pic>
            <p:nvPicPr>
              <p:cNvPr id="165" name="Pismo odręczne 164">
                <a:extLst>
                  <a:ext uri="{FF2B5EF4-FFF2-40B4-BE49-F238E27FC236}">
                    <a16:creationId xmlns:a16="http://schemas.microsoft.com/office/drawing/2014/main" id="{7213C6CA-BD45-4B69-A723-98DC8EDE7CFA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7017809" y="3400004"/>
                <a:ext cx="559667" cy="6929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166" name="Pismo odręczne 165">
                <a:extLst>
                  <a:ext uri="{FF2B5EF4-FFF2-40B4-BE49-F238E27FC236}">
                    <a16:creationId xmlns:a16="http://schemas.microsoft.com/office/drawing/2014/main" id="{9A2E2F15-8555-44F1-BCFC-BE2C3D6A4040}"/>
                  </a:ext>
                </a:extLst>
              </p14:cNvPr>
              <p14:cNvContentPartPr/>
              <p14:nvPr/>
            </p14:nvContentPartPr>
            <p14:xfrm>
              <a:off x="7985821" y="3721016"/>
              <a:ext cx="1171575" cy="66675"/>
            </p14:xfrm>
          </p:contentPart>
        </mc:Choice>
        <mc:Fallback xmlns="">
          <p:pic>
            <p:nvPicPr>
              <p:cNvPr id="166" name="Pismo odręczne 165">
                <a:extLst>
                  <a:ext uri="{FF2B5EF4-FFF2-40B4-BE49-F238E27FC236}">
                    <a16:creationId xmlns:a16="http://schemas.microsoft.com/office/drawing/2014/main" id="{9A2E2F15-8555-44F1-BCFC-BE2C3D6A4040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7967896" y="3704263"/>
                <a:ext cx="1207066" cy="998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167" name="Pismo odręczne 166">
                <a:extLst>
                  <a:ext uri="{FF2B5EF4-FFF2-40B4-BE49-F238E27FC236}">
                    <a16:creationId xmlns:a16="http://schemas.microsoft.com/office/drawing/2014/main" id="{CC234B1B-E5E5-42E1-ACFE-1EAE045DB128}"/>
                  </a:ext>
                </a:extLst>
              </p14:cNvPr>
              <p14:cNvContentPartPr/>
              <p14:nvPr/>
            </p14:nvContentPartPr>
            <p14:xfrm>
              <a:off x="8925607" y="3614635"/>
              <a:ext cx="314325" cy="228599"/>
            </p14:xfrm>
          </p:contentPart>
        </mc:Choice>
        <mc:Fallback xmlns="">
          <p:pic>
            <p:nvPicPr>
              <p:cNvPr id="167" name="Pismo odręczne 166">
                <a:extLst>
                  <a:ext uri="{FF2B5EF4-FFF2-40B4-BE49-F238E27FC236}">
                    <a16:creationId xmlns:a16="http://schemas.microsoft.com/office/drawing/2014/main" id="{CC234B1B-E5E5-42E1-ACFE-1EAE045DB128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8907768" y="3596914"/>
                <a:ext cx="349646" cy="2636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168" name="Pismo odręczne 167">
                <a:extLst>
                  <a:ext uri="{FF2B5EF4-FFF2-40B4-BE49-F238E27FC236}">
                    <a16:creationId xmlns:a16="http://schemas.microsoft.com/office/drawing/2014/main" id="{EDD47A5E-AD8F-4405-AA9D-034705664822}"/>
                  </a:ext>
                </a:extLst>
              </p14:cNvPr>
              <p14:cNvContentPartPr/>
              <p14:nvPr/>
            </p14:nvContentPartPr>
            <p14:xfrm>
              <a:off x="9821703" y="3586614"/>
              <a:ext cx="38099" cy="38099"/>
            </p14:xfrm>
          </p:contentPart>
        </mc:Choice>
        <mc:Fallback xmlns="">
          <p:pic>
            <p:nvPicPr>
              <p:cNvPr id="168" name="Pismo odręczne 167">
                <a:extLst>
                  <a:ext uri="{FF2B5EF4-FFF2-40B4-BE49-F238E27FC236}">
                    <a16:creationId xmlns:a16="http://schemas.microsoft.com/office/drawing/2014/main" id="{EDD47A5E-AD8F-4405-AA9D-034705664822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9802064" y="3566975"/>
                <a:ext cx="76984" cy="769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169" name="Pismo odręczne 168">
                <a:extLst>
                  <a:ext uri="{FF2B5EF4-FFF2-40B4-BE49-F238E27FC236}">
                    <a16:creationId xmlns:a16="http://schemas.microsoft.com/office/drawing/2014/main" id="{E2F2742D-C8F2-46B0-BEAA-865A20A1FD5F}"/>
                  </a:ext>
                </a:extLst>
              </p14:cNvPr>
              <p14:cNvContentPartPr/>
              <p14:nvPr/>
            </p14:nvContentPartPr>
            <p14:xfrm>
              <a:off x="10019081" y="3582582"/>
              <a:ext cx="47624" cy="47624"/>
            </p14:xfrm>
          </p:contentPart>
        </mc:Choice>
        <mc:Fallback xmlns="">
          <p:pic>
            <p:nvPicPr>
              <p:cNvPr id="169" name="Pismo odręczne 168">
                <a:extLst>
                  <a:ext uri="{FF2B5EF4-FFF2-40B4-BE49-F238E27FC236}">
                    <a16:creationId xmlns:a16="http://schemas.microsoft.com/office/drawing/2014/main" id="{E2F2742D-C8F2-46B0-BEAA-865A20A1FD5F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10001177" y="3562903"/>
                <a:ext cx="83073" cy="865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170" name="Pismo odręczne 169">
                <a:extLst>
                  <a:ext uri="{FF2B5EF4-FFF2-40B4-BE49-F238E27FC236}">
                    <a16:creationId xmlns:a16="http://schemas.microsoft.com/office/drawing/2014/main" id="{7052AD75-694E-448A-A97A-8618F8105FB9}"/>
                  </a:ext>
                </a:extLst>
              </p14:cNvPr>
              <p14:cNvContentPartPr/>
              <p14:nvPr/>
            </p14:nvContentPartPr>
            <p14:xfrm>
              <a:off x="9751109" y="3787784"/>
              <a:ext cx="371474" cy="180975"/>
            </p14:xfrm>
          </p:contentPart>
        </mc:Choice>
        <mc:Fallback xmlns="">
          <p:pic>
            <p:nvPicPr>
              <p:cNvPr id="170" name="Pismo odręczne 169">
                <a:extLst>
                  <a:ext uri="{FF2B5EF4-FFF2-40B4-BE49-F238E27FC236}">
                    <a16:creationId xmlns:a16="http://schemas.microsoft.com/office/drawing/2014/main" id="{7052AD75-694E-448A-A97A-8618F8105FB9}"/>
                  </a:ext>
                </a:extLst>
              </p:cNvPr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9733335" y="3769866"/>
                <a:ext cx="406666" cy="216453"/>
              </a:xfrm>
              <a:prstGeom prst="rect">
                <a:avLst/>
              </a:prstGeom>
            </p:spPr>
          </p:pic>
        </mc:Fallback>
      </mc:AlternateContent>
      <p:sp>
        <p:nvSpPr>
          <p:cNvPr id="173" name="pole tekstowe 172">
            <a:extLst>
              <a:ext uri="{FF2B5EF4-FFF2-40B4-BE49-F238E27FC236}">
                <a16:creationId xmlns:a16="http://schemas.microsoft.com/office/drawing/2014/main" id="{733E33CC-0B21-465B-BE77-0D8CF6DF66B2}"/>
              </a:ext>
            </a:extLst>
          </p:cNvPr>
          <p:cNvSpPr txBox="1"/>
          <p:nvPr/>
        </p:nvSpPr>
        <p:spPr>
          <a:xfrm>
            <a:off x="5914490" y="6008669"/>
            <a:ext cx="57569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>
                <a:ea typeface="+mn-lt"/>
                <a:cs typeface="+mn-lt"/>
                <a:hlinkClick r:id="rId312"/>
              </a:rPr>
              <a:t>https://en.wikipedia.org/wiki/Conway%27s_Game_of_Life</a:t>
            </a:r>
            <a:endParaRPr lang="pl-PL">
              <a:ea typeface="+mn-lt"/>
              <a:cs typeface="+mn-lt"/>
            </a:endParaRPr>
          </a:p>
          <a:p>
            <a:endParaRPr lang="pl-P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6669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ltimedia online 3" title="Gra w życie">
            <a:hlinkClick r:id="" action="ppaction://media"/>
            <a:extLst>
              <a:ext uri="{FF2B5EF4-FFF2-40B4-BE49-F238E27FC236}">
                <a16:creationId xmlns:a16="http://schemas.microsoft.com/office/drawing/2014/main" id="{43C37DC6-2B7C-4C1A-94B3-D4FCF329E72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98316" y="69289"/>
            <a:ext cx="8733033" cy="6554056"/>
          </a:xfrm>
        </p:spPr>
      </p:pic>
    </p:spTree>
    <p:extLst>
      <p:ext uri="{BB962C8B-B14F-4D97-AF65-F5344CB8AC3E}">
        <p14:creationId xmlns:p14="http://schemas.microsoft.com/office/powerpoint/2010/main" val="3556975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7BAFD2-98B9-4526-AA03-7C3A63E54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402" y="2753867"/>
            <a:ext cx="10515600" cy="1351248"/>
          </a:xfrm>
        </p:spPr>
        <p:txBody>
          <a:bodyPr>
            <a:normAutofit/>
          </a:bodyPr>
          <a:lstStyle/>
          <a:p>
            <a:pPr algn="ctr"/>
            <a:r>
              <a:rPr lang="pl-PL" sz="6000" dirty="0">
                <a:cs typeface="Calibri Light"/>
              </a:rPr>
              <a:t>Więcej, niż gra w życie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67147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CECB9B-78DA-42B8-A7E3-8FD032516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"</a:t>
            </a:r>
            <a:r>
              <a:rPr lang="pl-PL" dirty="0" err="1">
                <a:cs typeface="Calibri Light"/>
              </a:rPr>
              <a:t>Larger</a:t>
            </a:r>
            <a:r>
              <a:rPr lang="pl-PL" dirty="0">
                <a:cs typeface="Calibri Light"/>
              </a:rPr>
              <a:t> </a:t>
            </a:r>
            <a:r>
              <a:rPr lang="pl-PL" dirty="0" err="1">
                <a:cs typeface="Calibri Light"/>
              </a:rPr>
              <a:t>than</a:t>
            </a:r>
            <a:r>
              <a:rPr lang="pl-PL" dirty="0">
                <a:cs typeface="Calibri Light"/>
              </a:rPr>
              <a:t> life"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555684-7A13-4BD9-8A43-376D297C1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b="1" dirty="0">
                <a:cs typeface="Calibri"/>
              </a:rPr>
              <a:t>Rozszerzone sąsiedztwo</a:t>
            </a:r>
          </a:p>
          <a:p>
            <a:r>
              <a:rPr lang="pl-PL" dirty="0">
                <a:cs typeface="Calibri"/>
              </a:rPr>
              <a:t>Bardziej skomplikowane reguły przeżywania i narodzin</a:t>
            </a:r>
          </a:p>
          <a:p>
            <a:r>
              <a:rPr lang="pl-PL" dirty="0">
                <a:cs typeface="Calibri"/>
              </a:rPr>
              <a:t>Powstają większe struktury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819ACB2A-8DD6-4276-B6B7-3BC4DF8ADD91}"/>
                  </a:ext>
                </a:extLst>
              </p14:cNvPr>
              <p14:cNvContentPartPr/>
              <p14:nvPr/>
            </p14:nvContentPartPr>
            <p14:xfrm>
              <a:off x="5756918" y="3218093"/>
              <a:ext cx="4362449" cy="2828924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819ACB2A-8DD6-4276-B6B7-3BC4DF8ADD9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8909" y="3200067"/>
                <a:ext cx="4398106" cy="28646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615738B1-7E30-4304-8F09-9BB4F4F61D51}"/>
                  </a:ext>
                </a:extLst>
              </p14:cNvPr>
              <p14:cNvContentPartPr/>
              <p14:nvPr/>
            </p14:nvContentPartPr>
            <p14:xfrm>
              <a:off x="6098620" y="3325090"/>
              <a:ext cx="95249" cy="2457449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615738B1-7E30-4304-8F09-9BB4F4F61D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80443" y="3307105"/>
                <a:ext cx="131240" cy="2493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18C35FF0-1D4B-46D5-B305-BA03752F5E7F}"/>
                  </a:ext>
                </a:extLst>
              </p14:cNvPr>
              <p14:cNvContentPartPr/>
              <p14:nvPr/>
            </p14:nvContentPartPr>
            <p14:xfrm>
              <a:off x="6547033" y="3487389"/>
              <a:ext cx="142874" cy="2324099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18C35FF0-1D4B-46D5-B305-BA03752F5E7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29524" y="3469403"/>
                <a:ext cx="177542" cy="23597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FDE107C0-3471-477A-B5C6-B339A73F4BAD}"/>
                  </a:ext>
                </a:extLst>
              </p14:cNvPr>
              <p14:cNvContentPartPr/>
              <p14:nvPr/>
            </p14:nvContentPartPr>
            <p14:xfrm>
              <a:off x="7077643" y="3426959"/>
              <a:ext cx="76200" cy="2371724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FDE107C0-3471-477A-B5C6-B339A73F4BA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59148" y="3408959"/>
                <a:ext cx="112820" cy="24073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5A7C560D-FD3F-4547-9BD6-B292A9F38CE5}"/>
                  </a:ext>
                </a:extLst>
              </p14:cNvPr>
              <p14:cNvContentPartPr/>
              <p14:nvPr/>
            </p14:nvContentPartPr>
            <p14:xfrm>
              <a:off x="7639848" y="3343771"/>
              <a:ext cx="28574" cy="2457449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5A7C560D-FD3F-4547-9BD6-B292A9F38CE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19142" y="3325797"/>
                <a:ext cx="69571" cy="24930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B5FD7294-A4A5-47AF-BF54-651888F588F3}"/>
                  </a:ext>
                </a:extLst>
              </p14:cNvPr>
              <p14:cNvContentPartPr/>
              <p14:nvPr/>
            </p14:nvContentPartPr>
            <p14:xfrm>
              <a:off x="8173878" y="3343771"/>
              <a:ext cx="57149" cy="2638424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B5FD7294-A4A5-47AF-BF54-651888F588F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155793" y="3325781"/>
                <a:ext cx="92958" cy="26740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DBB5500A-19C0-4AA8-B211-30AEB9940AE3}"/>
                  </a:ext>
                </a:extLst>
              </p14:cNvPr>
              <p14:cNvContentPartPr/>
              <p14:nvPr/>
            </p14:nvContentPartPr>
            <p14:xfrm>
              <a:off x="8743543" y="3222349"/>
              <a:ext cx="66675" cy="2495549"/>
            </p14:xfrm>
          </p:contentPart>
        </mc:Choice>
        <mc:Fallback xmlns=""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DBB5500A-19C0-4AA8-B211-30AEB9940AE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726534" y="3204344"/>
                <a:ext cx="100353" cy="25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D518F988-04E6-4C7D-B0B1-E272EB22D3A1}"/>
                  </a:ext>
                </a:extLst>
              </p14:cNvPr>
              <p14:cNvContentPartPr/>
              <p14:nvPr/>
            </p14:nvContentPartPr>
            <p14:xfrm>
              <a:off x="9561947" y="3231689"/>
              <a:ext cx="76200" cy="259080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D518F988-04E6-4C7D-B0B1-E272EB22D3A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44389" y="3213665"/>
                <a:ext cx="110964" cy="26264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1C962CA7-5AC7-4D7F-91D4-22647C390BC2}"/>
                  </a:ext>
                </a:extLst>
              </p14:cNvPr>
              <p14:cNvContentPartPr/>
              <p14:nvPr/>
            </p14:nvContentPartPr>
            <p14:xfrm>
              <a:off x="5880589" y="3703910"/>
              <a:ext cx="4181475" cy="28574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1C962CA7-5AC7-4D7F-91D4-22647C390BC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862578" y="3688711"/>
                <a:ext cx="4217137" cy="586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Pismo odręczne 13">
                <a:extLst>
                  <a:ext uri="{FF2B5EF4-FFF2-40B4-BE49-F238E27FC236}">
                    <a16:creationId xmlns:a16="http://schemas.microsoft.com/office/drawing/2014/main" id="{60299EAD-2CDD-46AF-A527-CF509EF591A7}"/>
                  </a:ext>
                </a:extLst>
              </p14:cNvPr>
              <p14:cNvContentPartPr/>
              <p14:nvPr/>
            </p14:nvContentPartPr>
            <p14:xfrm>
              <a:off x="5762868" y="3941540"/>
              <a:ext cx="4391024" cy="76200"/>
            </p14:xfrm>
          </p:contentPart>
        </mc:Choice>
        <mc:Fallback xmlns="">
          <p:pic>
            <p:nvPicPr>
              <p:cNvPr id="14" name="Pismo odręczne 13">
                <a:extLst>
                  <a:ext uri="{FF2B5EF4-FFF2-40B4-BE49-F238E27FC236}">
                    <a16:creationId xmlns:a16="http://schemas.microsoft.com/office/drawing/2014/main" id="{60299EAD-2CDD-46AF-A527-CF509EF591A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744856" y="3923483"/>
                <a:ext cx="4426688" cy="1119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Pismo odręczne 14">
                <a:extLst>
                  <a:ext uri="{FF2B5EF4-FFF2-40B4-BE49-F238E27FC236}">
                    <a16:creationId xmlns:a16="http://schemas.microsoft.com/office/drawing/2014/main" id="{80EA100A-170B-4D99-8B2F-630DA714B73D}"/>
                  </a:ext>
                </a:extLst>
              </p14:cNvPr>
              <p14:cNvContentPartPr/>
              <p14:nvPr/>
            </p14:nvContentPartPr>
            <p14:xfrm>
              <a:off x="5874950" y="4184384"/>
              <a:ext cx="4105274" cy="171449"/>
            </p14:xfrm>
          </p:contentPart>
        </mc:Choice>
        <mc:Fallback xmlns="">
          <p:pic>
            <p:nvPicPr>
              <p:cNvPr id="15" name="Pismo odręczne 14">
                <a:extLst>
                  <a:ext uri="{FF2B5EF4-FFF2-40B4-BE49-F238E27FC236}">
                    <a16:creationId xmlns:a16="http://schemas.microsoft.com/office/drawing/2014/main" id="{80EA100A-170B-4D99-8B2F-630DA714B73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856965" y="4166183"/>
                <a:ext cx="4140884" cy="2074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42EB690F-386B-4EBA-9331-8309697C30DB}"/>
                  </a:ext>
                </a:extLst>
              </p14:cNvPr>
              <p14:cNvContentPartPr/>
              <p14:nvPr/>
            </p14:nvContentPartPr>
            <p14:xfrm>
              <a:off x="5753528" y="4707431"/>
              <a:ext cx="4457699" cy="85725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42EB690F-386B-4EBA-9331-8309697C30D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735530" y="4689192"/>
                <a:ext cx="4493335" cy="1218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Pismo odręczne 16">
                <a:extLst>
                  <a:ext uri="{FF2B5EF4-FFF2-40B4-BE49-F238E27FC236}">
                    <a16:creationId xmlns:a16="http://schemas.microsoft.com/office/drawing/2014/main" id="{72051BBC-6316-4575-AF04-9A124ABF276C}"/>
                  </a:ext>
                </a:extLst>
              </p14:cNvPr>
              <p14:cNvContentPartPr/>
              <p14:nvPr/>
            </p14:nvContentPartPr>
            <p14:xfrm>
              <a:off x="6108453" y="4903575"/>
              <a:ext cx="3771899" cy="114300"/>
            </p14:xfrm>
          </p:contentPart>
        </mc:Choice>
        <mc:Fallback xmlns="">
          <p:pic>
            <p:nvPicPr>
              <p:cNvPr id="17" name="Pismo odręczne 16">
                <a:extLst>
                  <a:ext uri="{FF2B5EF4-FFF2-40B4-BE49-F238E27FC236}">
                    <a16:creationId xmlns:a16="http://schemas.microsoft.com/office/drawing/2014/main" id="{72051BBC-6316-4575-AF04-9A124ABF276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090445" y="4886151"/>
                <a:ext cx="3807554" cy="1487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Pismo odręczne 17">
                <a:extLst>
                  <a:ext uri="{FF2B5EF4-FFF2-40B4-BE49-F238E27FC236}">
                    <a16:creationId xmlns:a16="http://schemas.microsoft.com/office/drawing/2014/main" id="{B2C143ED-62CE-453B-8484-BF3C87800969}"/>
                  </a:ext>
                </a:extLst>
              </p14:cNvPr>
              <p14:cNvContentPartPr/>
              <p14:nvPr/>
            </p14:nvContentPartPr>
            <p14:xfrm>
              <a:off x="5818909" y="5277181"/>
              <a:ext cx="4143374" cy="104774"/>
            </p14:xfrm>
          </p:contentPart>
        </mc:Choice>
        <mc:Fallback xmlns="">
          <p:pic>
            <p:nvPicPr>
              <p:cNvPr id="18" name="Pismo odręczne 17">
                <a:extLst>
                  <a:ext uri="{FF2B5EF4-FFF2-40B4-BE49-F238E27FC236}">
                    <a16:creationId xmlns:a16="http://schemas.microsoft.com/office/drawing/2014/main" id="{B2C143ED-62CE-453B-8484-BF3C8780096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800902" y="5259483"/>
                <a:ext cx="4179028" cy="1398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Pismo odręczne 18">
                <a:extLst>
                  <a:ext uri="{FF2B5EF4-FFF2-40B4-BE49-F238E27FC236}">
                    <a16:creationId xmlns:a16="http://schemas.microsoft.com/office/drawing/2014/main" id="{CB8D6D00-245E-4A98-9034-A4FF295626BA}"/>
                  </a:ext>
                </a:extLst>
              </p14:cNvPr>
              <p14:cNvContentPartPr/>
              <p14:nvPr/>
            </p14:nvContentPartPr>
            <p14:xfrm>
              <a:off x="6573367" y="3251402"/>
              <a:ext cx="2743199" cy="2076449"/>
            </p14:xfrm>
          </p:contentPart>
        </mc:Choice>
        <mc:Fallback xmlns="">
          <p:pic>
            <p:nvPicPr>
              <p:cNvPr id="19" name="Pismo odręczne 18">
                <a:extLst>
                  <a:ext uri="{FF2B5EF4-FFF2-40B4-BE49-F238E27FC236}">
                    <a16:creationId xmlns:a16="http://schemas.microsoft.com/office/drawing/2014/main" id="{CB8D6D00-245E-4A98-9034-A4FF295626B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555343" y="3233421"/>
                <a:ext cx="2778886" cy="2112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Pismo odręczne 19">
                <a:extLst>
                  <a:ext uri="{FF2B5EF4-FFF2-40B4-BE49-F238E27FC236}">
                    <a16:creationId xmlns:a16="http://schemas.microsoft.com/office/drawing/2014/main" id="{D947DE23-8F93-4F85-B7D9-C6E30F34C209}"/>
                  </a:ext>
                </a:extLst>
              </p14:cNvPr>
              <p14:cNvContentPartPr/>
              <p14:nvPr/>
            </p14:nvContentPartPr>
            <p14:xfrm>
              <a:off x="7659305" y="4054647"/>
              <a:ext cx="495299" cy="190499"/>
            </p14:xfrm>
          </p:contentPart>
        </mc:Choice>
        <mc:Fallback xmlns="">
          <p:pic>
            <p:nvPicPr>
              <p:cNvPr id="20" name="Pismo odręczne 19">
                <a:extLst>
                  <a:ext uri="{FF2B5EF4-FFF2-40B4-BE49-F238E27FC236}">
                    <a16:creationId xmlns:a16="http://schemas.microsoft.com/office/drawing/2014/main" id="{D947DE23-8F93-4F85-B7D9-C6E30F34C20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641228" y="4036400"/>
                <a:ext cx="531091" cy="2266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Pismo odręczne 20">
                <a:extLst>
                  <a:ext uri="{FF2B5EF4-FFF2-40B4-BE49-F238E27FC236}">
                    <a16:creationId xmlns:a16="http://schemas.microsoft.com/office/drawing/2014/main" id="{44FB36AC-2D78-4DDE-AD77-BFD267083F69}"/>
                  </a:ext>
                </a:extLst>
              </p14:cNvPr>
              <p14:cNvContentPartPr/>
              <p14:nvPr/>
            </p14:nvContentPartPr>
            <p14:xfrm>
              <a:off x="7092395" y="4343165"/>
              <a:ext cx="523874" cy="314325"/>
            </p14:xfrm>
          </p:contentPart>
        </mc:Choice>
        <mc:Fallback xmlns="">
          <p:pic>
            <p:nvPicPr>
              <p:cNvPr id="21" name="Pismo odręczne 20">
                <a:extLst>
                  <a:ext uri="{FF2B5EF4-FFF2-40B4-BE49-F238E27FC236}">
                    <a16:creationId xmlns:a16="http://schemas.microsoft.com/office/drawing/2014/main" id="{44FB36AC-2D78-4DDE-AD77-BFD267083F69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074479" y="4325204"/>
                <a:ext cx="559348" cy="3498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Pismo odręczne 21">
                <a:extLst>
                  <a:ext uri="{FF2B5EF4-FFF2-40B4-BE49-F238E27FC236}">
                    <a16:creationId xmlns:a16="http://schemas.microsoft.com/office/drawing/2014/main" id="{25C6E097-C6B3-4F3C-BDBB-A5388DB73D5D}"/>
                  </a:ext>
                </a:extLst>
              </p14:cNvPr>
              <p14:cNvContentPartPr/>
              <p14:nvPr/>
            </p14:nvContentPartPr>
            <p14:xfrm>
              <a:off x="8279938" y="4341466"/>
              <a:ext cx="466724" cy="342899"/>
            </p14:xfrm>
          </p:contentPart>
        </mc:Choice>
        <mc:Fallback xmlns="">
          <p:pic>
            <p:nvPicPr>
              <p:cNvPr id="22" name="Pismo odręczne 21">
                <a:extLst>
                  <a:ext uri="{FF2B5EF4-FFF2-40B4-BE49-F238E27FC236}">
                    <a16:creationId xmlns:a16="http://schemas.microsoft.com/office/drawing/2014/main" id="{25C6E097-C6B3-4F3C-BDBB-A5388DB73D5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262124" y="4323362"/>
                <a:ext cx="501996" cy="3787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3" name="Pismo odręczne 22">
                <a:extLst>
                  <a:ext uri="{FF2B5EF4-FFF2-40B4-BE49-F238E27FC236}">
                    <a16:creationId xmlns:a16="http://schemas.microsoft.com/office/drawing/2014/main" id="{80CB23CE-4EA2-4747-936F-C3646319600A}"/>
                  </a:ext>
                </a:extLst>
              </p14:cNvPr>
              <p14:cNvContentPartPr/>
              <p14:nvPr/>
            </p14:nvContentPartPr>
            <p14:xfrm>
              <a:off x="7092249" y="3798608"/>
              <a:ext cx="466724" cy="152399"/>
            </p14:xfrm>
          </p:contentPart>
        </mc:Choice>
        <mc:Fallback xmlns="">
          <p:pic>
            <p:nvPicPr>
              <p:cNvPr id="23" name="Pismo odręczne 22">
                <a:extLst>
                  <a:ext uri="{FF2B5EF4-FFF2-40B4-BE49-F238E27FC236}">
                    <a16:creationId xmlns:a16="http://schemas.microsoft.com/office/drawing/2014/main" id="{80CB23CE-4EA2-4747-936F-C3646319600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074353" y="3781131"/>
                <a:ext cx="502158" cy="1870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4" name="Pismo odręczne 23">
                <a:extLst>
                  <a:ext uri="{FF2B5EF4-FFF2-40B4-BE49-F238E27FC236}">
                    <a16:creationId xmlns:a16="http://schemas.microsoft.com/office/drawing/2014/main" id="{E49EAA96-A792-4921-8654-0313F0686F0F}"/>
                  </a:ext>
                </a:extLst>
              </p14:cNvPr>
              <p14:cNvContentPartPr/>
              <p14:nvPr/>
            </p14:nvContentPartPr>
            <p14:xfrm>
              <a:off x="6671106" y="4041211"/>
              <a:ext cx="438150" cy="200024"/>
            </p14:xfrm>
          </p:contentPart>
        </mc:Choice>
        <mc:Fallback xmlns="">
          <p:pic>
            <p:nvPicPr>
              <p:cNvPr id="24" name="Pismo odręczne 23">
                <a:extLst>
                  <a:ext uri="{FF2B5EF4-FFF2-40B4-BE49-F238E27FC236}">
                    <a16:creationId xmlns:a16="http://schemas.microsoft.com/office/drawing/2014/main" id="{E49EAA96-A792-4921-8654-0313F0686F0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653016" y="4022826"/>
                <a:ext cx="473969" cy="236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5" name="Pismo odręczne 24">
                <a:extLst>
                  <a:ext uri="{FF2B5EF4-FFF2-40B4-BE49-F238E27FC236}">
                    <a16:creationId xmlns:a16="http://schemas.microsoft.com/office/drawing/2014/main" id="{A8AF0473-E868-429A-91C9-2A50EB9A3F7B}"/>
                  </a:ext>
                </a:extLst>
              </p14:cNvPr>
              <p14:cNvContentPartPr/>
              <p14:nvPr/>
            </p14:nvContentPartPr>
            <p14:xfrm>
              <a:off x="7137392" y="4049901"/>
              <a:ext cx="419099" cy="152399"/>
            </p14:xfrm>
          </p:contentPart>
        </mc:Choice>
        <mc:Fallback xmlns="">
          <p:pic>
            <p:nvPicPr>
              <p:cNvPr id="25" name="Pismo odręczne 24">
                <a:extLst>
                  <a:ext uri="{FF2B5EF4-FFF2-40B4-BE49-F238E27FC236}">
                    <a16:creationId xmlns:a16="http://schemas.microsoft.com/office/drawing/2014/main" id="{A8AF0473-E868-429A-91C9-2A50EB9A3F7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119603" y="4032344"/>
                <a:ext cx="454320" cy="1871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6" name="Pismo odręczne 25">
                <a:extLst>
                  <a:ext uri="{FF2B5EF4-FFF2-40B4-BE49-F238E27FC236}">
                    <a16:creationId xmlns:a16="http://schemas.microsoft.com/office/drawing/2014/main" id="{AF94C03D-9848-497F-A062-7AEFE8F19B5C}"/>
                  </a:ext>
                </a:extLst>
              </p14:cNvPr>
              <p14:cNvContentPartPr/>
              <p14:nvPr/>
            </p14:nvContentPartPr>
            <p14:xfrm>
              <a:off x="7592896" y="3980680"/>
              <a:ext cx="628649" cy="323850"/>
            </p14:xfrm>
          </p:contentPart>
        </mc:Choice>
        <mc:Fallback xmlns="">
          <p:pic>
            <p:nvPicPr>
              <p:cNvPr id="26" name="Pismo odręczne 25">
                <a:extLst>
                  <a:ext uri="{FF2B5EF4-FFF2-40B4-BE49-F238E27FC236}">
                    <a16:creationId xmlns:a16="http://schemas.microsoft.com/office/drawing/2014/main" id="{AF94C03D-9848-497F-A062-7AEFE8F19B5C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574862" y="3962788"/>
                <a:ext cx="664355" cy="3592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534E7284-A001-8624-E87A-87DEF400DEBD}"/>
                  </a:ext>
                </a:extLst>
              </p14:cNvPr>
              <p14:cNvContentPartPr/>
              <p14:nvPr/>
            </p14:nvContentPartPr>
            <p14:xfrm>
              <a:off x="2819914" y="4473928"/>
              <a:ext cx="276225" cy="285749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534E7284-A001-8624-E87A-87DEF400DEB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801741" y="4455865"/>
                <a:ext cx="312207" cy="3215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7" name="Pismo odręczne 26">
                <a:extLst>
                  <a:ext uri="{FF2B5EF4-FFF2-40B4-BE49-F238E27FC236}">
                    <a16:creationId xmlns:a16="http://schemas.microsoft.com/office/drawing/2014/main" id="{74A23BCB-D13C-0829-8D4E-06F8CFAC881A}"/>
                  </a:ext>
                </a:extLst>
              </p14:cNvPr>
              <p14:cNvContentPartPr/>
              <p14:nvPr/>
            </p14:nvContentPartPr>
            <p14:xfrm>
              <a:off x="2754448" y="4217198"/>
              <a:ext cx="647699" cy="514349"/>
            </p14:xfrm>
          </p:contentPart>
        </mc:Choice>
        <mc:Fallback xmlns="">
          <p:pic>
            <p:nvPicPr>
              <p:cNvPr id="27" name="Pismo odręczne 26">
                <a:extLst>
                  <a:ext uri="{FF2B5EF4-FFF2-40B4-BE49-F238E27FC236}">
                    <a16:creationId xmlns:a16="http://schemas.microsoft.com/office/drawing/2014/main" id="{74A23BCB-D13C-0829-8D4E-06F8CFAC881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736406" y="4199339"/>
                <a:ext cx="683422" cy="5497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8" name="Pismo odręczne 27">
                <a:extLst>
                  <a:ext uri="{FF2B5EF4-FFF2-40B4-BE49-F238E27FC236}">
                    <a16:creationId xmlns:a16="http://schemas.microsoft.com/office/drawing/2014/main" id="{0D529D8B-B5F2-FA80-5A1B-F3DCC97DBE73}"/>
                  </a:ext>
                </a:extLst>
              </p14:cNvPr>
              <p14:cNvContentPartPr/>
              <p14:nvPr/>
            </p14:nvContentPartPr>
            <p14:xfrm>
              <a:off x="3091586" y="4202222"/>
              <a:ext cx="295275" cy="257174"/>
            </p14:xfrm>
          </p:contentPart>
        </mc:Choice>
        <mc:Fallback xmlns="">
          <p:pic>
            <p:nvPicPr>
              <p:cNvPr id="28" name="Pismo odręczne 27">
                <a:extLst>
                  <a:ext uri="{FF2B5EF4-FFF2-40B4-BE49-F238E27FC236}">
                    <a16:creationId xmlns:a16="http://schemas.microsoft.com/office/drawing/2014/main" id="{0D529D8B-B5F2-FA80-5A1B-F3DCC97DBE73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073841" y="4184060"/>
                <a:ext cx="330410" cy="2931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9" name="Pismo odręczne 28">
                <a:extLst>
                  <a:ext uri="{FF2B5EF4-FFF2-40B4-BE49-F238E27FC236}">
                    <a16:creationId xmlns:a16="http://schemas.microsoft.com/office/drawing/2014/main" id="{0A5D921D-D6CD-4FF6-4FA7-0F544B699B85}"/>
                  </a:ext>
                </a:extLst>
              </p14:cNvPr>
              <p14:cNvContentPartPr/>
              <p14:nvPr/>
            </p14:nvContentPartPr>
            <p14:xfrm>
              <a:off x="3065158" y="4714660"/>
              <a:ext cx="380999" cy="257174"/>
            </p14:xfrm>
          </p:contentPart>
        </mc:Choice>
        <mc:Fallback xmlns="">
          <p:pic>
            <p:nvPicPr>
              <p:cNvPr id="29" name="Pismo odręczne 28">
                <a:extLst>
                  <a:ext uri="{FF2B5EF4-FFF2-40B4-BE49-F238E27FC236}">
                    <a16:creationId xmlns:a16="http://schemas.microsoft.com/office/drawing/2014/main" id="{0A5D921D-D6CD-4FF6-4FA7-0F544B699B8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047101" y="4696472"/>
                <a:ext cx="416752" cy="2931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0" name="Pismo odręczne 29">
                <a:extLst>
                  <a:ext uri="{FF2B5EF4-FFF2-40B4-BE49-F238E27FC236}">
                    <a16:creationId xmlns:a16="http://schemas.microsoft.com/office/drawing/2014/main" id="{6424A1EF-89A9-9678-86BB-0DF14C2EA008}"/>
                  </a:ext>
                </a:extLst>
              </p14:cNvPr>
              <p14:cNvContentPartPr/>
              <p14:nvPr/>
            </p14:nvContentPartPr>
            <p14:xfrm>
              <a:off x="2829811" y="4778606"/>
              <a:ext cx="314325" cy="219074"/>
            </p14:xfrm>
          </p:contentPart>
        </mc:Choice>
        <mc:Fallback xmlns="">
          <p:pic>
            <p:nvPicPr>
              <p:cNvPr id="30" name="Pismo odręczne 29">
                <a:extLst>
                  <a:ext uri="{FF2B5EF4-FFF2-40B4-BE49-F238E27FC236}">
                    <a16:creationId xmlns:a16="http://schemas.microsoft.com/office/drawing/2014/main" id="{6424A1EF-89A9-9678-86BB-0DF14C2EA008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812032" y="4760560"/>
                <a:ext cx="349527" cy="2548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1" name="Pismo odręczne 30">
                <a:extLst>
                  <a:ext uri="{FF2B5EF4-FFF2-40B4-BE49-F238E27FC236}">
                    <a16:creationId xmlns:a16="http://schemas.microsoft.com/office/drawing/2014/main" id="{3F7EC6FE-1898-8F3B-EAEF-E5BA606C8C8A}"/>
                  </a:ext>
                </a:extLst>
              </p14:cNvPr>
              <p14:cNvContentPartPr/>
              <p14:nvPr/>
            </p14:nvContentPartPr>
            <p14:xfrm>
              <a:off x="2561898" y="4774161"/>
              <a:ext cx="323850" cy="247649"/>
            </p14:xfrm>
          </p:contentPart>
        </mc:Choice>
        <mc:Fallback xmlns="">
          <p:pic>
            <p:nvPicPr>
              <p:cNvPr id="31" name="Pismo odręczne 30">
                <a:extLst>
                  <a:ext uri="{FF2B5EF4-FFF2-40B4-BE49-F238E27FC236}">
                    <a16:creationId xmlns:a16="http://schemas.microsoft.com/office/drawing/2014/main" id="{3F7EC6FE-1898-8F3B-EAEF-E5BA606C8C8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543946" y="4756396"/>
                <a:ext cx="359395" cy="2828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2" name="Pismo odręczne 31">
                <a:extLst>
                  <a:ext uri="{FF2B5EF4-FFF2-40B4-BE49-F238E27FC236}">
                    <a16:creationId xmlns:a16="http://schemas.microsoft.com/office/drawing/2014/main" id="{D2F1D2EB-D606-DC98-FDDB-AD17A22072C2}"/>
                  </a:ext>
                </a:extLst>
              </p14:cNvPr>
              <p14:cNvContentPartPr/>
              <p14:nvPr/>
            </p14:nvContentPartPr>
            <p14:xfrm>
              <a:off x="2585484" y="4509632"/>
              <a:ext cx="276225" cy="285749"/>
            </p14:xfrm>
          </p:contentPart>
        </mc:Choice>
        <mc:Fallback xmlns="">
          <p:pic>
            <p:nvPicPr>
              <p:cNvPr id="32" name="Pismo odręczne 31">
                <a:extLst>
                  <a:ext uri="{FF2B5EF4-FFF2-40B4-BE49-F238E27FC236}">
                    <a16:creationId xmlns:a16="http://schemas.microsoft.com/office/drawing/2014/main" id="{D2F1D2EB-D606-DC98-FDDB-AD17A22072C2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567335" y="4491408"/>
                <a:ext cx="312160" cy="3218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3" name="Pismo odręczne 32">
                <a:extLst>
                  <a:ext uri="{FF2B5EF4-FFF2-40B4-BE49-F238E27FC236}">
                    <a16:creationId xmlns:a16="http://schemas.microsoft.com/office/drawing/2014/main" id="{77B1828B-33A0-9E71-77B3-D3CC58E78743}"/>
                  </a:ext>
                </a:extLst>
              </p14:cNvPr>
              <p14:cNvContentPartPr/>
              <p14:nvPr/>
            </p14:nvContentPartPr>
            <p14:xfrm>
              <a:off x="2573900" y="4248975"/>
              <a:ext cx="228599" cy="285749"/>
            </p14:xfrm>
          </p:contentPart>
        </mc:Choice>
        <mc:Fallback xmlns="">
          <p:pic>
            <p:nvPicPr>
              <p:cNvPr id="33" name="Pismo odręczne 32">
                <a:extLst>
                  <a:ext uri="{FF2B5EF4-FFF2-40B4-BE49-F238E27FC236}">
                    <a16:creationId xmlns:a16="http://schemas.microsoft.com/office/drawing/2014/main" id="{77B1828B-33A0-9E71-77B3-D3CC58E78743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555815" y="4231271"/>
                <a:ext cx="264408" cy="3208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4" name="Pismo odręczne 33">
                <a:extLst>
                  <a:ext uri="{FF2B5EF4-FFF2-40B4-BE49-F238E27FC236}">
                    <a16:creationId xmlns:a16="http://schemas.microsoft.com/office/drawing/2014/main" id="{6C7DFDBC-C419-85A7-C2BC-4F9727C0541C}"/>
                  </a:ext>
                </a:extLst>
              </p14:cNvPr>
              <p14:cNvContentPartPr/>
              <p14:nvPr/>
            </p14:nvContentPartPr>
            <p14:xfrm>
              <a:off x="2637856" y="4305805"/>
              <a:ext cx="38099" cy="95249"/>
            </p14:xfrm>
          </p:contentPart>
        </mc:Choice>
        <mc:Fallback xmlns="">
          <p:pic>
            <p:nvPicPr>
              <p:cNvPr id="34" name="Pismo odręczne 33">
                <a:extLst>
                  <a:ext uri="{FF2B5EF4-FFF2-40B4-BE49-F238E27FC236}">
                    <a16:creationId xmlns:a16="http://schemas.microsoft.com/office/drawing/2014/main" id="{6C7DFDBC-C419-85A7-C2BC-4F9727C0541C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620694" y="4287055"/>
                <a:ext cx="72079" cy="1323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5" name="Pismo odręczne 34">
                <a:extLst>
                  <a:ext uri="{FF2B5EF4-FFF2-40B4-BE49-F238E27FC236}">
                    <a16:creationId xmlns:a16="http://schemas.microsoft.com/office/drawing/2014/main" id="{4E14C29C-507D-43F2-F0F0-6D1BFC156D3A}"/>
                  </a:ext>
                </a:extLst>
              </p14:cNvPr>
              <p14:cNvContentPartPr/>
              <p14:nvPr/>
            </p14:nvContentPartPr>
            <p14:xfrm>
              <a:off x="2638181" y="4305805"/>
              <a:ext cx="190499" cy="190499"/>
            </p14:xfrm>
          </p:contentPart>
        </mc:Choice>
        <mc:Fallback xmlns="">
          <p:pic>
            <p:nvPicPr>
              <p:cNvPr id="35" name="Pismo odręczne 34">
                <a:extLst>
                  <a:ext uri="{FF2B5EF4-FFF2-40B4-BE49-F238E27FC236}">
                    <a16:creationId xmlns:a16="http://schemas.microsoft.com/office/drawing/2014/main" id="{4E14C29C-507D-43F2-F0F0-6D1BFC156D3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620209" y="4288101"/>
                <a:ext cx="226083" cy="2255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7" name="Pismo odręczne 36">
                <a:extLst>
                  <a:ext uri="{FF2B5EF4-FFF2-40B4-BE49-F238E27FC236}">
                    <a16:creationId xmlns:a16="http://schemas.microsoft.com/office/drawing/2014/main" id="{C3AB0DFF-8A0F-5202-E24C-320E615E20F9}"/>
                  </a:ext>
                </a:extLst>
              </p14:cNvPr>
              <p14:cNvContentPartPr/>
              <p14:nvPr/>
            </p14:nvContentPartPr>
            <p14:xfrm>
              <a:off x="2498570" y="4165376"/>
              <a:ext cx="981074" cy="895349"/>
            </p14:xfrm>
          </p:contentPart>
        </mc:Choice>
        <mc:Fallback xmlns="">
          <p:pic>
            <p:nvPicPr>
              <p:cNvPr id="37" name="Pismo odręczne 36">
                <a:extLst>
                  <a:ext uri="{FF2B5EF4-FFF2-40B4-BE49-F238E27FC236}">
                    <a16:creationId xmlns:a16="http://schemas.microsoft.com/office/drawing/2014/main" id="{C3AB0DFF-8A0F-5202-E24C-320E615E20F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2480582" y="4147433"/>
                <a:ext cx="1016691" cy="9308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8" name="Pismo odręczne 37">
                <a:extLst>
                  <a:ext uri="{FF2B5EF4-FFF2-40B4-BE49-F238E27FC236}">
                    <a16:creationId xmlns:a16="http://schemas.microsoft.com/office/drawing/2014/main" id="{B4B3A267-2B16-8B08-BDF6-C2AD05242B89}"/>
                  </a:ext>
                </a:extLst>
              </p14:cNvPr>
              <p14:cNvContentPartPr/>
              <p14:nvPr/>
            </p14:nvContentPartPr>
            <p14:xfrm>
              <a:off x="2772154" y="4454695"/>
              <a:ext cx="342899" cy="304800"/>
            </p14:xfrm>
          </p:contentPart>
        </mc:Choice>
        <mc:Fallback xmlns="">
          <p:pic>
            <p:nvPicPr>
              <p:cNvPr id="38" name="Pismo odręczne 37">
                <a:extLst>
                  <a:ext uri="{FF2B5EF4-FFF2-40B4-BE49-F238E27FC236}">
                    <a16:creationId xmlns:a16="http://schemas.microsoft.com/office/drawing/2014/main" id="{B4B3A267-2B16-8B08-BDF6-C2AD05242B89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753934" y="4436974"/>
                <a:ext cx="378974" cy="3398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9" name="Pismo odręczne 38">
                <a:extLst>
                  <a:ext uri="{FF2B5EF4-FFF2-40B4-BE49-F238E27FC236}">
                    <a16:creationId xmlns:a16="http://schemas.microsoft.com/office/drawing/2014/main" id="{BCF76686-DBE8-12AA-32EF-51C126DC8CFC}"/>
                  </a:ext>
                </a:extLst>
              </p14:cNvPr>
              <p14:cNvContentPartPr/>
              <p14:nvPr/>
            </p14:nvContentPartPr>
            <p14:xfrm>
              <a:off x="3521233" y="4313859"/>
              <a:ext cx="1981199" cy="219074"/>
            </p14:xfrm>
          </p:contentPart>
        </mc:Choice>
        <mc:Fallback xmlns="">
          <p:pic>
            <p:nvPicPr>
              <p:cNvPr id="39" name="Pismo odręczne 38">
                <a:extLst>
                  <a:ext uri="{FF2B5EF4-FFF2-40B4-BE49-F238E27FC236}">
                    <a16:creationId xmlns:a16="http://schemas.microsoft.com/office/drawing/2014/main" id="{BCF76686-DBE8-12AA-32EF-51C126DC8CF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503199" y="4295633"/>
                <a:ext cx="2016906" cy="2551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0" name="Pismo odręczne 39">
                <a:extLst>
                  <a:ext uri="{FF2B5EF4-FFF2-40B4-BE49-F238E27FC236}">
                    <a16:creationId xmlns:a16="http://schemas.microsoft.com/office/drawing/2014/main" id="{9E5EDA6C-A918-AF5B-2DF8-F33D25545073}"/>
                  </a:ext>
                </a:extLst>
              </p14:cNvPr>
              <p14:cNvContentPartPr/>
              <p14:nvPr/>
            </p14:nvContentPartPr>
            <p14:xfrm>
              <a:off x="5295861" y="4268445"/>
              <a:ext cx="400050" cy="266700"/>
            </p14:xfrm>
          </p:contentPart>
        </mc:Choice>
        <mc:Fallback xmlns="">
          <p:pic>
            <p:nvPicPr>
              <p:cNvPr id="40" name="Pismo odręczne 39">
                <a:extLst>
                  <a:ext uri="{FF2B5EF4-FFF2-40B4-BE49-F238E27FC236}">
                    <a16:creationId xmlns:a16="http://schemas.microsoft.com/office/drawing/2014/main" id="{9E5EDA6C-A918-AF5B-2DF8-F33D25545073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277954" y="4250641"/>
                <a:ext cx="435507" cy="3019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1" name="Pismo odręczne 40">
                <a:extLst>
                  <a:ext uri="{FF2B5EF4-FFF2-40B4-BE49-F238E27FC236}">
                    <a16:creationId xmlns:a16="http://schemas.microsoft.com/office/drawing/2014/main" id="{4E18C5CF-3CE9-1BC8-04BB-30BAAAA84FAB}"/>
                  </a:ext>
                </a:extLst>
              </p14:cNvPr>
              <p14:cNvContentPartPr/>
              <p14:nvPr/>
            </p14:nvContentPartPr>
            <p14:xfrm>
              <a:off x="2212782" y="5277180"/>
              <a:ext cx="200024" cy="180975"/>
            </p14:xfrm>
          </p:contentPart>
        </mc:Choice>
        <mc:Fallback xmlns="">
          <p:pic>
            <p:nvPicPr>
              <p:cNvPr id="41" name="Pismo odręczne 40">
                <a:extLst>
                  <a:ext uri="{FF2B5EF4-FFF2-40B4-BE49-F238E27FC236}">
                    <a16:creationId xmlns:a16="http://schemas.microsoft.com/office/drawing/2014/main" id="{4E18C5CF-3CE9-1BC8-04BB-30BAAAA84FAB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195174" y="5259046"/>
                <a:ext cx="234887" cy="21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2" name="Pismo odręczne 41">
                <a:extLst>
                  <a:ext uri="{FF2B5EF4-FFF2-40B4-BE49-F238E27FC236}">
                    <a16:creationId xmlns:a16="http://schemas.microsoft.com/office/drawing/2014/main" id="{7E46D057-4B0B-29FA-08EB-5D5160D1A668}"/>
                  </a:ext>
                </a:extLst>
              </p14:cNvPr>
              <p14:cNvContentPartPr/>
              <p14:nvPr/>
            </p14:nvContentPartPr>
            <p14:xfrm>
              <a:off x="2540518" y="5359130"/>
              <a:ext cx="95249" cy="38099"/>
            </p14:xfrm>
          </p:contentPart>
        </mc:Choice>
        <mc:Fallback xmlns="">
          <p:pic>
            <p:nvPicPr>
              <p:cNvPr id="42" name="Pismo odręczne 41">
                <a:extLst>
                  <a:ext uri="{FF2B5EF4-FFF2-40B4-BE49-F238E27FC236}">
                    <a16:creationId xmlns:a16="http://schemas.microsoft.com/office/drawing/2014/main" id="{7E46D057-4B0B-29FA-08EB-5D5160D1A66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2521842" y="5343122"/>
                <a:ext cx="132228" cy="697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3" name="Pismo odręczne 42">
                <a:extLst>
                  <a:ext uri="{FF2B5EF4-FFF2-40B4-BE49-F238E27FC236}">
                    <a16:creationId xmlns:a16="http://schemas.microsoft.com/office/drawing/2014/main" id="{0763DC61-2158-AB56-04DC-C0EB2C8FE2AB}"/>
                  </a:ext>
                </a:extLst>
              </p14:cNvPr>
              <p14:cNvContentPartPr/>
              <p14:nvPr/>
            </p14:nvContentPartPr>
            <p14:xfrm>
              <a:off x="2746001" y="5346252"/>
              <a:ext cx="66675" cy="57149"/>
            </p14:xfrm>
          </p:contentPart>
        </mc:Choice>
        <mc:Fallback xmlns="">
          <p:pic>
            <p:nvPicPr>
              <p:cNvPr id="43" name="Pismo odręczne 42">
                <a:extLst>
                  <a:ext uri="{FF2B5EF4-FFF2-40B4-BE49-F238E27FC236}">
                    <a16:creationId xmlns:a16="http://schemas.microsoft.com/office/drawing/2014/main" id="{0763DC61-2158-AB56-04DC-C0EB2C8FE2AB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727883" y="5328281"/>
                <a:ext cx="102549" cy="927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4" name="Pismo odręczne 43">
                <a:extLst>
                  <a:ext uri="{FF2B5EF4-FFF2-40B4-BE49-F238E27FC236}">
                    <a16:creationId xmlns:a16="http://schemas.microsoft.com/office/drawing/2014/main" id="{4F43343C-27BF-1E84-4693-B096A6780689}"/>
                  </a:ext>
                </a:extLst>
              </p14:cNvPr>
              <p14:cNvContentPartPr/>
              <p14:nvPr/>
            </p14:nvContentPartPr>
            <p14:xfrm>
              <a:off x="2830063" y="5379922"/>
              <a:ext cx="114300" cy="28574"/>
            </p14:xfrm>
          </p:contentPart>
        </mc:Choice>
        <mc:Fallback xmlns="">
          <p:pic>
            <p:nvPicPr>
              <p:cNvPr id="44" name="Pismo odręczne 43">
                <a:extLst>
                  <a:ext uri="{FF2B5EF4-FFF2-40B4-BE49-F238E27FC236}">
                    <a16:creationId xmlns:a16="http://schemas.microsoft.com/office/drawing/2014/main" id="{4F43343C-27BF-1E84-4693-B096A678068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811628" y="5364393"/>
                <a:ext cx="150802" cy="593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5" name="Pismo odręczne 44">
                <a:extLst>
                  <a:ext uri="{FF2B5EF4-FFF2-40B4-BE49-F238E27FC236}">
                    <a16:creationId xmlns:a16="http://schemas.microsoft.com/office/drawing/2014/main" id="{BABBEFB9-D6ED-02E1-727A-E55020BA2D48}"/>
                  </a:ext>
                </a:extLst>
              </p14:cNvPr>
              <p14:cNvContentPartPr/>
              <p14:nvPr/>
            </p14:nvContentPartPr>
            <p14:xfrm>
              <a:off x="3213009" y="5306360"/>
              <a:ext cx="114300" cy="85725"/>
            </p14:xfrm>
          </p:contentPart>
        </mc:Choice>
        <mc:Fallback xmlns="">
          <p:pic>
            <p:nvPicPr>
              <p:cNvPr id="45" name="Pismo odręczne 44">
                <a:extLst>
                  <a:ext uri="{FF2B5EF4-FFF2-40B4-BE49-F238E27FC236}">
                    <a16:creationId xmlns:a16="http://schemas.microsoft.com/office/drawing/2014/main" id="{BABBEFB9-D6ED-02E1-727A-E55020BA2D48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195691" y="5287643"/>
                <a:ext cx="148590" cy="1227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6" name="Pismo odręczne 45">
                <a:extLst>
                  <a:ext uri="{FF2B5EF4-FFF2-40B4-BE49-F238E27FC236}">
                    <a16:creationId xmlns:a16="http://schemas.microsoft.com/office/drawing/2014/main" id="{40C77301-A6CA-7269-E8A2-D830ABBEA327}"/>
                  </a:ext>
                </a:extLst>
              </p14:cNvPr>
              <p14:cNvContentPartPr/>
              <p14:nvPr/>
            </p14:nvContentPartPr>
            <p14:xfrm>
              <a:off x="2671281" y="5641445"/>
              <a:ext cx="104774" cy="85725"/>
            </p14:xfrm>
          </p:contentPart>
        </mc:Choice>
        <mc:Fallback xmlns="">
          <p:pic>
            <p:nvPicPr>
              <p:cNvPr id="46" name="Pismo odręczne 45">
                <a:extLst>
                  <a:ext uri="{FF2B5EF4-FFF2-40B4-BE49-F238E27FC236}">
                    <a16:creationId xmlns:a16="http://schemas.microsoft.com/office/drawing/2014/main" id="{40C77301-A6CA-7269-E8A2-D830ABBEA327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653462" y="5622970"/>
                <a:ext cx="140055" cy="1223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7" name="Pismo odręczne 46">
                <a:extLst>
                  <a:ext uri="{FF2B5EF4-FFF2-40B4-BE49-F238E27FC236}">
                    <a16:creationId xmlns:a16="http://schemas.microsoft.com/office/drawing/2014/main" id="{B7BB8C14-20E3-5EA9-33F3-DA1D5221138F}"/>
                  </a:ext>
                </a:extLst>
              </p14:cNvPr>
              <p14:cNvContentPartPr/>
              <p14:nvPr/>
            </p14:nvContentPartPr>
            <p14:xfrm>
              <a:off x="2760983" y="5585406"/>
              <a:ext cx="9524" cy="9524"/>
            </p14:xfrm>
          </p:contentPart>
        </mc:Choice>
        <mc:Fallback xmlns="">
          <p:pic>
            <p:nvPicPr>
              <p:cNvPr id="47" name="Pismo odręczne 46">
                <a:extLst>
                  <a:ext uri="{FF2B5EF4-FFF2-40B4-BE49-F238E27FC236}">
                    <a16:creationId xmlns:a16="http://schemas.microsoft.com/office/drawing/2014/main" id="{B7BB8C14-20E3-5EA9-33F3-DA1D5221138F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2717692" y="5109206"/>
                <a:ext cx="9524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8" name="Pismo odręczne 47">
                <a:extLst>
                  <a:ext uri="{FF2B5EF4-FFF2-40B4-BE49-F238E27FC236}">
                    <a16:creationId xmlns:a16="http://schemas.microsoft.com/office/drawing/2014/main" id="{B4DFAA1B-AD2C-60D1-A52D-E37DB5D741D1}"/>
                  </a:ext>
                </a:extLst>
              </p14:cNvPr>
              <p14:cNvContentPartPr/>
              <p14:nvPr/>
            </p14:nvContentPartPr>
            <p14:xfrm>
              <a:off x="2865162" y="5669466"/>
              <a:ext cx="133350" cy="228599"/>
            </p14:xfrm>
          </p:contentPart>
        </mc:Choice>
        <mc:Fallback xmlns="">
          <p:pic>
            <p:nvPicPr>
              <p:cNvPr id="48" name="Pismo odręczne 47">
                <a:extLst>
                  <a:ext uri="{FF2B5EF4-FFF2-40B4-BE49-F238E27FC236}">
                    <a16:creationId xmlns:a16="http://schemas.microsoft.com/office/drawing/2014/main" id="{B4DFAA1B-AD2C-60D1-A52D-E37DB5D741D1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2846994" y="5651294"/>
                <a:ext cx="169322" cy="2645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9" name="Pismo odręczne 48">
                <a:extLst>
                  <a:ext uri="{FF2B5EF4-FFF2-40B4-BE49-F238E27FC236}">
                    <a16:creationId xmlns:a16="http://schemas.microsoft.com/office/drawing/2014/main" id="{DCCB5850-0A75-F820-86FF-5AA09286118E}"/>
                  </a:ext>
                </a:extLst>
              </p14:cNvPr>
              <p14:cNvContentPartPr/>
              <p14:nvPr/>
            </p14:nvContentPartPr>
            <p14:xfrm>
              <a:off x="3052417" y="5669595"/>
              <a:ext cx="142874" cy="76200"/>
            </p14:xfrm>
          </p:contentPart>
        </mc:Choice>
        <mc:Fallback xmlns="">
          <p:pic>
            <p:nvPicPr>
              <p:cNvPr id="49" name="Pismo odręczne 48">
                <a:extLst>
                  <a:ext uri="{FF2B5EF4-FFF2-40B4-BE49-F238E27FC236}">
                    <a16:creationId xmlns:a16="http://schemas.microsoft.com/office/drawing/2014/main" id="{DCCB5850-0A75-F820-86FF-5AA09286118E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3034240" y="5651708"/>
                <a:ext cx="178865" cy="1116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0" name="Pismo odręczne 49">
                <a:extLst>
                  <a:ext uri="{FF2B5EF4-FFF2-40B4-BE49-F238E27FC236}">
                    <a16:creationId xmlns:a16="http://schemas.microsoft.com/office/drawing/2014/main" id="{56FBB931-0FBD-8BC2-DC8A-44883E85ADE5}"/>
                  </a:ext>
                </a:extLst>
              </p14:cNvPr>
              <p14:cNvContentPartPr/>
              <p14:nvPr/>
            </p14:nvContentPartPr>
            <p14:xfrm>
              <a:off x="3215011" y="5622766"/>
              <a:ext cx="9524" cy="9524"/>
            </p14:xfrm>
          </p:contentPart>
        </mc:Choice>
        <mc:Fallback xmlns="">
          <p:pic>
            <p:nvPicPr>
              <p:cNvPr id="50" name="Pismo odręczne 49">
                <a:extLst>
                  <a:ext uri="{FF2B5EF4-FFF2-40B4-BE49-F238E27FC236}">
                    <a16:creationId xmlns:a16="http://schemas.microsoft.com/office/drawing/2014/main" id="{56FBB931-0FBD-8BC2-DC8A-44883E85ADE5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3193366" y="5605129"/>
                <a:ext cx="52382" cy="444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1" name="Pismo odręczne 50">
                <a:extLst>
                  <a:ext uri="{FF2B5EF4-FFF2-40B4-BE49-F238E27FC236}">
                    <a16:creationId xmlns:a16="http://schemas.microsoft.com/office/drawing/2014/main" id="{E48292E0-5263-D31A-423B-A15250612F04}"/>
                  </a:ext>
                </a:extLst>
              </p14:cNvPr>
              <p14:cNvContentPartPr/>
              <p14:nvPr/>
            </p14:nvContentPartPr>
            <p14:xfrm>
              <a:off x="3352898" y="5668956"/>
              <a:ext cx="152399" cy="123825"/>
            </p14:xfrm>
          </p:contentPart>
        </mc:Choice>
        <mc:Fallback xmlns="">
          <p:pic>
            <p:nvPicPr>
              <p:cNvPr id="51" name="Pismo odręczne 50">
                <a:extLst>
                  <a:ext uri="{FF2B5EF4-FFF2-40B4-BE49-F238E27FC236}">
                    <a16:creationId xmlns:a16="http://schemas.microsoft.com/office/drawing/2014/main" id="{E48292E0-5263-D31A-423B-A15250612F04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3335053" y="5651062"/>
                <a:ext cx="187733" cy="15925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5278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8C8AA6-06A9-AA5E-EDF6-35759C73A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Plan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62D45D2-2257-2C85-B7B7-BDD70DEB9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pl-PL" dirty="0">
                <a:cs typeface="Calibri"/>
              </a:rPr>
              <a:t>Automaty komórkowe ogólnie</a:t>
            </a:r>
          </a:p>
          <a:p>
            <a:r>
              <a:rPr lang="pl-PL" dirty="0">
                <a:cs typeface="Calibri"/>
              </a:rPr>
              <a:t>Sąsiedztwo</a:t>
            </a:r>
          </a:p>
          <a:p>
            <a:r>
              <a:rPr lang="pl-PL" dirty="0">
                <a:cs typeface="Calibri"/>
              </a:rPr>
              <a:t>Plamy</a:t>
            </a:r>
          </a:p>
          <a:p>
            <a:r>
              <a:rPr lang="pl-PL" dirty="0">
                <a:cs typeface="Calibri"/>
              </a:rPr>
              <a:t>Gra w życie</a:t>
            </a:r>
          </a:p>
          <a:p>
            <a:r>
              <a:rPr lang="pl-PL" dirty="0">
                <a:cs typeface="Calibri"/>
              </a:rPr>
              <a:t>Piasek</a:t>
            </a:r>
          </a:p>
          <a:p>
            <a:r>
              <a:rPr lang="pl-PL" dirty="0">
                <a:cs typeface="Calibri"/>
              </a:rPr>
              <a:t>Gaz HPP</a:t>
            </a:r>
          </a:p>
          <a:p>
            <a:r>
              <a:rPr lang="pl-PL" dirty="0">
                <a:cs typeface="Calibri"/>
              </a:rPr>
              <a:t>Więcej, niż gra w życie (</a:t>
            </a:r>
            <a:r>
              <a:rPr lang="pl-PL" dirty="0" err="1">
                <a:cs typeface="Calibri"/>
              </a:rPr>
              <a:t>Larger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than</a:t>
            </a:r>
            <a:r>
              <a:rPr lang="pl-PL" dirty="0">
                <a:cs typeface="Calibri"/>
              </a:rPr>
              <a:t> life)</a:t>
            </a:r>
          </a:p>
          <a:p>
            <a:r>
              <a:rPr lang="pl-PL" dirty="0" err="1">
                <a:cs typeface="Calibri"/>
              </a:rPr>
              <a:t>SmoothLife</a:t>
            </a:r>
          </a:p>
          <a:p>
            <a:r>
              <a:rPr lang="pl-PL" dirty="0">
                <a:cs typeface="Calibri"/>
              </a:rPr>
              <a:t>Elementarne Automaty Komórkowe (Wolfram)</a:t>
            </a:r>
          </a:p>
        </p:txBody>
      </p:sp>
    </p:spTree>
    <p:extLst>
      <p:ext uri="{BB962C8B-B14F-4D97-AF65-F5344CB8AC3E}">
        <p14:creationId xmlns:p14="http://schemas.microsoft.com/office/powerpoint/2010/main" val="2767000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0610DB-2FE1-1A0B-0967-4E76C313D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"</a:t>
            </a:r>
            <a:r>
              <a:rPr lang="pl-PL" dirty="0" err="1">
                <a:cs typeface="Calibri Light"/>
              </a:rPr>
              <a:t>Larger</a:t>
            </a:r>
            <a:r>
              <a:rPr lang="pl-PL" dirty="0">
                <a:cs typeface="Calibri Light"/>
              </a:rPr>
              <a:t> </a:t>
            </a:r>
            <a:r>
              <a:rPr lang="pl-PL" dirty="0" err="1">
                <a:cs typeface="Calibri Light"/>
              </a:rPr>
              <a:t>than</a:t>
            </a:r>
            <a:r>
              <a:rPr lang="pl-PL" dirty="0">
                <a:cs typeface="Calibri Light"/>
              </a:rPr>
              <a:t> life"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AE5ECF-C8C8-709A-394D-3BD13BC41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cs typeface="Calibri"/>
              </a:rPr>
              <a:t>Sąsiedztwa:</a:t>
            </a:r>
          </a:p>
          <a:p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  <a:p>
            <a:r>
              <a:rPr lang="pl-PL" dirty="0">
                <a:cs typeface="Calibri"/>
              </a:rPr>
              <a:t>Cała sztuka polega na dobraniu odpowiedniej funkcji przeżycia.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B59A1956-59E4-B636-129D-648DE32DC731}"/>
                  </a:ext>
                </a:extLst>
              </p14:cNvPr>
              <p14:cNvContentPartPr/>
              <p14:nvPr/>
            </p14:nvContentPartPr>
            <p14:xfrm>
              <a:off x="1410362" y="2549160"/>
              <a:ext cx="257174" cy="228599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B59A1956-59E4-B636-129D-648DE32DC73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92327" y="2530901"/>
                <a:ext cx="292883" cy="2647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C09215F2-489D-6AB7-0755-4EF7E3ED9ABF}"/>
                  </a:ext>
                </a:extLst>
              </p14:cNvPr>
              <p14:cNvContentPartPr/>
              <p14:nvPr/>
            </p14:nvContentPartPr>
            <p14:xfrm>
              <a:off x="1176407" y="2809857"/>
              <a:ext cx="761999" cy="380999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C09215F2-489D-6AB7-0755-4EF7E3ED9AB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58367" y="2791987"/>
                <a:ext cx="797718" cy="4163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13D92A1D-1BD9-4BC7-8D51-DB3945E84D9F}"/>
                  </a:ext>
                </a:extLst>
              </p14:cNvPr>
              <p14:cNvContentPartPr/>
              <p14:nvPr/>
            </p14:nvContentPartPr>
            <p14:xfrm>
              <a:off x="3158064" y="2559199"/>
              <a:ext cx="1104899" cy="704849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13D92A1D-1BD9-4BC7-8D51-DB3945E84D9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40063" y="2541319"/>
                <a:ext cx="1140541" cy="7402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E8438793-352F-30E7-9AA0-338515ADE337}"/>
                  </a:ext>
                </a:extLst>
              </p14:cNvPr>
              <p14:cNvContentPartPr/>
              <p14:nvPr/>
            </p14:nvContentPartPr>
            <p14:xfrm>
              <a:off x="5398794" y="2435848"/>
              <a:ext cx="1209674" cy="885824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E8438793-352F-30E7-9AA0-338515ADE33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80766" y="2417865"/>
                <a:ext cx="1245369" cy="9214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7FB5A6FA-9A8A-1EA0-8581-C76D2075E407}"/>
                  </a:ext>
                </a:extLst>
              </p14:cNvPr>
              <p14:cNvContentPartPr/>
              <p14:nvPr/>
            </p14:nvContentPartPr>
            <p14:xfrm>
              <a:off x="4706428" y="1988816"/>
              <a:ext cx="2819399" cy="1562100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7FB5A6FA-9A8A-1EA0-8581-C76D2075E40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88415" y="1970832"/>
                <a:ext cx="2855065" cy="15977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232F9338-BDB0-4611-88B3-9A33C1A7843D}"/>
                  </a:ext>
                </a:extLst>
              </p14:cNvPr>
              <p14:cNvContentPartPr/>
              <p14:nvPr/>
            </p14:nvContentPartPr>
            <p14:xfrm>
              <a:off x="5764781" y="2755342"/>
              <a:ext cx="457199" cy="304800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232F9338-BDB0-4611-88B3-9A33C1A7843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46696" y="2737328"/>
                <a:ext cx="493008" cy="3404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6BB3151B-AA95-1892-F8CE-90DC1D573D35}"/>
                  </a:ext>
                </a:extLst>
              </p14:cNvPr>
              <p14:cNvContentPartPr/>
              <p14:nvPr/>
            </p14:nvContentPartPr>
            <p14:xfrm>
              <a:off x="1060866" y="3688713"/>
              <a:ext cx="1200149" cy="971549"/>
            </p14:xfrm>
          </p:contentPart>
        </mc:Choice>
        <mc:Fallback xmlns=""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6BB3151B-AA95-1892-F8CE-90DC1D573D3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42867" y="3670794"/>
                <a:ext cx="1235786" cy="10070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A67944AC-E672-A0A5-4CF2-44A99A119663}"/>
                  </a:ext>
                </a:extLst>
              </p14:cNvPr>
              <p14:cNvContentPartPr/>
              <p14:nvPr/>
            </p14:nvContentPartPr>
            <p14:xfrm>
              <a:off x="3712173" y="4053622"/>
              <a:ext cx="438150" cy="228599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A67944AC-E672-A0A5-4CF2-44A99A11966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694275" y="4035565"/>
                <a:ext cx="473589" cy="2643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8DA66A62-D8AC-4F79-DB89-98BFF8FFF125}"/>
                  </a:ext>
                </a:extLst>
              </p14:cNvPr>
              <p14:cNvContentPartPr/>
              <p14:nvPr/>
            </p14:nvContentPartPr>
            <p14:xfrm>
              <a:off x="3478216" y="3885499"/>
              <a:ext cx="990599" cy="571499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8DA66A62-D8AC-4F79-DB89-98BFF8FFF12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460290" y="3867448"/>
                <a:ext cx="1026093" cy="60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Pismo odręczne 13">
                <a:extLst>
                  <a:ext uri="{FF2B5EF4-FFF2-40B4-BE49-F238E27FC236}">
                    <a16:creationId xmlns:a16="http://schemas.microsoft.com/office/drawing/2014/main" id="{1C888949-1C4F-60CB-1599-E3435057F426}"/>
                  </a:ext>
                </a:extLst>
              </p14:cNvPr>
              <p14:cNvContentPartPr/>
              <p14:nvPr/>
            </p14:nvContentPartPr>
            <p14:xfrm>
              <a:off x="3193024" y="3707369"/>
              <a:ext cx="1571624" cy="952499"/>
            </p14:xfrm>
          </p:contentPart>
        </mc:Choice>
        <mc:Fallback xmlns="">
          <p:pic>
            <p:nvPicPr>
              <p:cNvPr id="14" name="Pismo odręczne 13">
                <a:extLst>
                  <a:ext uri="{FF2B5EF4-FFF2-40B4-BE49-F238E27FC236}">
                    <a16:creationId xmlns:a16="http://schemas.microsoft.com/office/drawing/2014/main" id="{1C888949-1C4F-60CB-1599-E3435057F42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175021" y="3689411"/>
                <a:ext cx="1607269" cy="9880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Pismo odręczne 14">
                <a:extLst>
                  <a:ext uri="{FF2B5EF4-FFF2-40B4-BE49-F238E27FC236}">
                    <a16:creationId xmlns:a16="http://schemas.microsoft.com/office/drawing/2014/main" id="{43816E58-4557-0AEF-ADC6-327D94D8C273}"/>
                  </a:ext>
                </a:extLst>
              </p14:cNvPr>
              <p14:cNvContentPartPr/>
              <p14:nvPr/>
            </p14:nvContentPartPr>
            <p14:xfrm>
              <a:off x="6775203" y="4501948"/>
              <a:ext cx="123825" cy="228599"/>
            </p14:xfrm>
          </p:contentPart>
        </mc:Choice>
        <mc:Fallback xmlns="">
          <p:pic>
            <p:nvPicPr>
              <p:cNvPr id="15" name="Pismo odręczne 14">
                <a:extLst>
                  <a:ext uri="{FF2B5EF4-FFF2-40B4-BE49-F238E27FC236}">
                    <a16:creationId xmlns:a16="http://schemas.microsoft.com/office/drawing/2014/main" id="{43816E58-4557-0AEF-ADC6-327D94D8C27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757412" y="4483976"/>
                <a:ext cx="159051" cy="2641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F65783C4-FFAB-B55C-E522-144795D4097B}"/>
                  </a:ext>
                </a:extLst>
              </p14:cNvPr>
              <p14:cNvContentPartPr/>
              <p14:nvPr/>
            </p14:nvContentPartPr>
            <p14:xfrm>
              <a:off x="6810828" y="4241746"/>
              <a:ext cx="47624" cy="19049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F65783C4-FFAB-B55C-E522-144795D4097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791930" y="4222697"/>
                <a:ext cx="85043" cy="567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Pismo odręczne 16">
                <a:extLst>
                  <a:ext uri="{FF2B5EF4-FFF2-40B4-BE49-F238E27FC236}">
                    <a16:creationId xmlns:a16="http://schemas.microsoft.com/office/drawing/2014/main" id="{2D288C5D-0E94-FE2E-BF77-3CFDC998928F}"/>
                  </a:ext>
                </a:extLst>
              </p14:cNvPr>
              <p14:cNvContentPartPr/>
              <p14:nvPr/>
            </p14:nvContentPartPr>
            <p14:xfrm>
              <a:off x="7061903" y="4287125"/>
              <a:ext cx="95249" cy="380999"/>
            </p14:xfrm>
          </p:contentPart>
        </mc:Choice>
        <mc:Fallback xmlns="">
          <p:pic>
            <p:nvPicPr>
              <p:cNvPr id="17" name="Pismo odręczne 16">
                <a:extLst>
                  <a:ext uri="{FF2B5EF4-FFF2-40B4-BE49-F238E27FC236}">
                    <a16:creationId xmlns:a16="http://schemas.microsoft.com/office/drawing/2014/main" id="{2D288C5D-0E94-FE2E-BF77-3CFDC998928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043863" y="4268982"/>
                <a:ext cx="130967" cy="4169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Pismo odręczne 17">
                <a:extLst>
                  <a:ext uri="{FF2B5EF4-FFF2-40B4-BE49-F238E27FC236}">
                    <a16:creationId xmlns:a16="http://schemas.microsoft.com/office/drawing/2014/main" id="{D76F169A-1CD5-A9E9-36DD-5765539160E2}"/>
                  </a:ext>
                </a:extLst>
              </p14:cNvPr>
              <p14:cNvContentPartPr/>
              <p14:nvPr/>
            </p14:nvContentPartPr>
            <p14:xfrm>
              <a:off x="6943242" y="4445834"/>
              <a:ext cx="285749" cy="9524"/>
            </p14:xfrm>
          </p:contentPart>
        </mc:Choice>
        <mc:Fallback xmlns="">
          <p:pic>
            <p:nvPicPr>
              <p:cNvPr id="18" name="Pismo odręczne 17">
                <a:extLst>
                  <a:ext uri="{FF2B5EF4-FFF2-40B4-BE49-F238E27FC236}">
                    <a16:creationId xmlns:a16="http://schemas.microsoft.com/office/drawing/2014/main" id="{D76F169A-1CD5-A9E9-36DD-5765539160E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925111" y="4428197"/>
                <a:ext cx="321649" cy="444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Pismo odręczne 18">
                <a:extLst>
                  <a:ext uri="{FF2B5EF4-FFF2-40B4-BE49-F238E27FC236}">
                    <a16:creationId xmlns:a16="http://schemas.microsoft.com/office/drawing/2014/main" id="{0149B409-8927-58D2-3467-D242CF4357B2}"/>
                  </a:ext>
                </a:extLst>
              </p14:cNvPr>
              <p14:cNvContentPartPr/>
              <p14:nvPr/>
            </p14:nvContentPartPr>
            <p14:xfrm>
              <a:off x="7312551" y="4435256"/>
              <a:ext cx="142874" cy="323850"/>
            </p14:xfrm>
          </p:contentPart>
        </mc:Choice>
        <mc:Fallback xmlns="">
          <p:pic>
            <p:nvPicPr>
              <p:cNvPr id="19" name="Pismo odręczne 18">
                <a:extLst>
                  <a:ext uri="{FF2B5EF4-FFF2-40B4-BE49-F238E27FC236}">
                    <a16:creationId xmlns:a16="http://schemas.microsoft.com/office/drawing/2014/main" id="{0149B409-8927-58D2-3467-D242CF4357B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294466" y="4417482"/>
                <a:ext cx="178683" cy="3590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Pismo odręczne 19">
                <a:extLst>
                  <a:ext uri="{FF2B5EF4-FFF2-40B4-BE49-F238E27FC236}">
                    <a16:creationId xmlns:a16="http://schemas.microsoft.com/office/drawing/2014/main" id="{A5025549-F051-BEED-50B7-4075199C7C08}"/>
                  </a:ext>
                </a:extLst>
              </p14:cNvPr>
              <p14:cNvContentPartPr/>
              <p14:nvPr/>
            </p14:nvContentPartPr>
            <p14:xfrm>
              <a:off x="7582275" y="4586010"/>
              <a:ext cx="28574" cy="28574"/>
            </p14:xfrm>
          </p:contentPart>
        </mc:Choice>
        <mc:Fallback xmlns="">
          <p:pic>
            <p:nvPicPr>
              <p:cNvPr id="20" name="Pismo odręczne 19">
                <a:extLst>
                  <a:ext uri="{FF2B5EF4-FFF2-40B4-BE49-F238E27FC236}">
                    <a16:creationId xmlns:a16="http://schemas.microsoft.com/office/drawing/2014/main" id="{A5025549-F051-BEED-50B7-4075199C7C0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565267" y="4569588"/>
                <a:ext cx="62251" cy="610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Pismo odręczne 20">
                <a:extLst>
                  <a:ext uri="{FF2B5EF4-FFF2-40B4-BE49-F238E27FC236}">
                    <a16:creationId xmlns:a16="http://schemas.microsoft.com/office/drawing/2014/main" id="{33A90002-F5C1-DEF3-E684-7EE6FF950C5B}"/>
                  </a:ext>
                </a:extLst>
              </p14:cNvPr>
              <p14:cNvContentPartPr/>
              <p14:nvPr/>
            </p14:nvContentPartPr>
            <p14:xfrm>
              <a:off x="1487868" y="2808587"/>
              <a:ext cx="276225" cy="133350"/>
            </p14:xfrm>
          </p:contentPart>
        </mc:Choice>
        <mc:Fallback xmlns="">
          <p:pic>
            <p:nvPicPr>
              <p:cNvPr id="21" name="Pismo odręczne 20">
                <a:extLst>
                  <a:ext uri="{FF2B5EF4-FFF2-40B4-BE49-F238E27FC236}">
                    <a16:creationId xmlns:a16="http://schemas.microsoft.com/office/drawing/2014/main" id="{33A90002-F5C1-DEF3-E684-7EE6FF950C5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469623" y="2790419"/>
                <a:ext cx="312350" cy="1693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Pismo odręczne 21">
                <a:extLst>
                  <a:ext uri="{FF2B5EF4-FFF2-40B4-BE49-F238E27FC236}">
                    <a16:creationId xmlns:a16="http://schemas.microsoft.com/office/drawing/2014/main" id="{DB639E21-8D30-BADB-B946-0605BB07E8BA}"/>
                  </a:ext>
                </a:extLst>
              </p14:cNvPr>
              <p14:cNvContentPartPr/>
              <p14:nvPr/>
            </p14:nvContentPartPr>
            <p14:xfrm>
              <a:off x="3656997" y="2895444"/>
              <a:ext cx="114300" cy="95249"/>
            </p14:xfrm>
          </p:contentPart>
        </mc:Choice>
        <mc:Fallback xmlns="">
          <p:pic>
            <p:nvPicPr>
              <p:cNvPr id="22" name="Pismo odręczne 21">
                <a:extLst>
                  <a:ext uri="{FF2B5EF4-FFF2-40B4-BE49-F238E27FC236}">
                    <a16:creationId xmlns:a16="http://schemas.microsoft.com/office/drawing/2014/main" id="{DB639E21-8D30-BADB-B946-0605BB07E8B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638854" y="2877197"/>
                <a:ext cx="150223" cy="1313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3" name="Pismo odręczne 22">
                <a:extLst>
                  <a:ext uri="{FF2B5EF4-FFF2-40B4-BE49-F238E27FC236}">
                    <a16:creationId xmlns:a16="http://schemas.microsoft.com/office/drawing/2014/main" id="{54A95476-3C3B-D3A8-80C7-9019B1FEB7DC}"/>
                  </a:ext>
                </a:extLst>
              </p14:cNvPr>
              <p14:cNvContentPartPr/>
              <p14:nvPr/>
            </p14:nvContentPartPr>
            <p14:xfrm>
              <a:off x="5943207" y="2894408"/>
              <a:ext cx="95249" cy="47624"/>
            </p14:xfrm>
          </p:contentPart>
        </mc:Choice>
        <mc:Fallback xmlns="">
          <p:pic>
            <p:nvPicPr>
              <p:cNvPr id="23" name="Pismo odręczne 22">
                <a:extLst>
                  <a:ext uri="{FF2B5EF4-FFF2-40B4-BE49-F238E27FC236}">
                    <a16:creationId xmlns:a16="http://schemas.microsoft.com/office/drawing/2014/main" id="{54A95476-3C3B-D3A8-80C7-9019B1FEB7D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924531" y="2876899"/>
                <a:ext cx="132228" cy="822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4" name="Pismo odręczne 23">
                <a:extLst>
                  <a:ext uri="{FF2B5EF4-FFF2-40B4-BE49-F238E27FC236}">
                    <a16:creationId xmlns:a16="http://schemas.microsoft.com/office/drawing/2014/main" id="{65039B24-883F-1F9B-8E75-3A66DC879767}"/>
                  </a:ext>
                </a:extLst>
              </p14:cNvPr>
              <p14:cNvContentPartPr/>
              <p14:nvPr/>
            </p14:nvContentPartPr>
            <p14:xfrm>
              <a:off x="3902067" y="4154252"/>
              <a:ext cx="66675" cy="28574"/>
            </p14:xfrm>
          </p:contentPart>
        </mc:Choice>
        <mc:Fallback xmlns="">
          <p:pic>
            <p:nvPicPr>
              <p:cNvPr id="24" name="Pismo odręczne 23">
                <a:extLst>
                  <a:ext uri="{FF2B5EF4-FFF2-40B4-BE49-F238E27FC236}">
                    <a16:creationId xmlns:a16="http://schemas.microsoft.com/office/drawing/2014/main" id="{65039B24-883F-1F9B-8E75-3A66DC879767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883017" y="4138199"/>
                <a:ext cx="104394" cy="603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5" name="Pismo odręczne 24">
                <a:extLst>
                  <a:ext uri="{FF2B5EF4-FFF2-40B4-BE49-F238E27FC236}">
                    <a16:creationId xmlns:a16="http://schemas.microsoft.com/office/drawing/2014/main" id="{71024903-52D9-B688-5DCD-F7CCD6025EE0}"/>
                  </a:ext>
                </a:extLst>
              </p14:cNvPr>
              <p14:cNvContentPartPr/>
              <p14:nvPr/>
            </p14:nvContentPartPr>
            <p14:xfrm>
              <a:off x="1604671" y="4165703"/>
              <a:ext cx="152399" cy="85725"/>
            </p14:xfrm>
          </p:contentPart>
        </mc:Choice>
        <mc:Fallback xmlns="">
          <p:pic>
            <p:nvPicPr>
              <p:cNvPr id="25" name="Pismo odręczne 24">
                <a:extLst>
                  <a:ext uri="{FF2B5EF4-FFF2-40B4-BE49-F238E27FC236}">
                    <a16:creationId xmlns:a16="http://schemas.microsoft.com/office/drawing/2014/main" id="{71024903-52D9-B688-5DCD-F7CCD6025EE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586485" y="4148350"/>
                <a:ext cx="188407" cy="12008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09872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CECB9B-78DA-42B8-A7E3-8FD032516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cs typeface="Calibri Light"/>
              </a:rPr>
              <a:t>Larger</a:t>
            </a:r>
            <a:r>
              <a:rPr lang="pl-PL" dirty="0">
                <a:cs typeface="Calibri Light"/>
              </a:rPr>
              <a:t> </a:t>
            </a:r>
            <a:r>
              <a:rPr lang="pl-PL" dirty="0" err="1">
                <a:cs typeface="Calibri Light"/>
              </a:rPr>
              <a:t>than</a:t>
            </a:r>
            <a:r>
              <a:rPr lang="pl-PL" dirty="0">
                <a:cs typeface="Calibri Light"/>
              </a:rPr>
              <a:t> life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555684-7A13-4BD9-8A43-376D297C1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cs typeface="Calibri"/>
              </a:rPr>
              <a:t>R=5 ("</a:t>
            </a:r>
            <a:r>
              <a:rPr lang="pl-PL" dirty="0" err="1">
                <a:cs typeface="Calibri"/>
              </a:rPr>
              <a:t>bugs</a:t>
            </a:r>
            <a:r>
              <a:rPr lang="pl-PL" dirty="0">
                <a:cs typeface="Calibri"/>
              </a:rPr>
              <a:t>" - kwadratowe sąsiedztwo)</a:t>
            </a:r>
          </a:p>
          <a:p>
            <a:r>
              <a:rPr lang="pl-PL" dirty="0">
                <a:cs typeface="Calibri"/>
              </a:rPr>
              <a:t>S &gt;= 34 &amp;&amp; s &lt;= 58 -&gt; komórka przeżywa (1-&gt;1)</a:t>
            </a:r>
          </a:p>
          <a:p>
            <a:r>
              <a:rPr lang="pl-PL" dirty="0">
                <a:cs typeface="Calibri"/>
              </a:rPr>
              <a:t>S&gt;=34 &amp;&amp; s&lt;=45 -&gt; komórka się rodzi (0 lub 1 -&gt; 1)</a:t>
            </a:r>
          </a:p>
          <a:p>
            <a:endParaRPr lang="pl-PL" dirty="0">
              <a:cs typeface="Calibri"/>
            </a:endParaRPr>
          </a:p>
          <a:p>
            <a:r>
              <a:rPr lang="pl-PL" dirty="0">
                <a:cs typeface="Calibri"/>
              </a:rPr>
              <a:t>Ciekawe źródła: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F36DC7A-89BF-46C1-9F67-965CC6A7B4F9}"/>
              </a:ext>
            </a:extLst>
          </p:cNvPr>
          <p:cNvSpPr txBox="1"/>
          <p:nvPr/>
        </p:nvSpPr>
        <p:spPr>
          <a:xfrm>
            <a:off x="697265" y="6307908"/>
            <a:ext cx="438949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8768D062-8E7C-47A1-8DFA-BF72127DA266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>
              <a:cs typeface="Calibri"/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F9324B01-DF06-476F-99C1-78E301249EB1}"/>
              </a:ext>
            </a:extLst>
          </p:cNvPr>
          <p:cNvSpPr txBox="1"/>
          <p:nvPr/>
        </p:nvSpPr>
        <p:spPr>
          <a:xfrm>
            <a:off x="589052" y="6119973"/>
            <a:ext cx="444699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https://youtu.be/RZyy5bwXrn8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DD363D67-1D1C-4826-A0DB-34E62F947248}"/>
              </a:ext>
            </a:extLst>
          </p:cNvPr>
          <p:cNvSpPr txBox="1"/>
          <p:nvPr/>
        </p:nvSpPr>
        <p:spPr>
          <a:xfrm>
            <a:off x="589052" y="5803187"/>
            <a:ext cx="446412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https://tatasz.github.io/compound_ca/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98EFBA07-2D75-458B-BC07-48CC513CA626}"/>
              </a:ext>
            </a:extLst>
          </p:cNvPr>
          <p:cNvSpPr txBox="1"/>
          <p:nvPr/>
        </p:nvSpPr>
        <p:spPr>
          <a:xfrm>
            <a:off x="589052" y="5477838"/>
            <a:ext cx="429288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https://www.youtube.com/c/slackermanz</a:t>
            </a:r>
          </a:p>
        </p:txBody>
      </p:sp>
      <p:pic>
        <p:nvPicPr>
          <p:cNvPr id="7" name="Multimedia online 6" title="Larger than life gliders #short">
            <a:hlinkClick r:id="" action="ppaction://media"/>
            <a:extLst>
              <a:ext uri="{FF2B5EF4-FFF2-40B4-BE49-F238E27FC236}">
                <a16:creationId xmlns:a16="http://schemas.microsoft.com/office/drawing/2014/main" id="{6264B302-FEE1-4626-98C5-16B78C33EAD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161640" y="3310776"/>
            <a:ext cx="5622247" cy="317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59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5F07B0B-63F7-4BCD-9344-7658ED735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Larger than life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D3F843-DFA9-43E9-8AB2-16612B3EA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684" y="1670857"/>
            <a:ext cx="10178934" cy="5579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Wrażliwość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sąsiedztwo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szczegóły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04CD5D76-BB18-43DF-B7EF-903B5C6D1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48" r="-2" b="16046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4" name="Obraz 4">
            <a:extLst>
              <a:ext uri="{FF2B5EF4-FFF2-40B4-BE49-F238E27FC236}">
                <a16:creationId xmlns:a16="http://schemas.microsoft.com/office/drawing/2014/main" id="{EC1B42DA-2839-4B32-83B7-2AA3F21F8C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919" b="13882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179ABF4-F35A-4DF8-9071-DC43EAC615AF}"/>
              </a:ext>
            </a:extLst>
          </p:cNvPr>
          <p:cNvSpPr txBox="1"/>
          <p:nvPr/>
        </p:nvSpPr>
        <p:spPr>
          <a:xfrm>
            <a:off x="190982" y="6258045"/>
            <a:ext cx="57236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Sąsiedztwo kołowe, r=5, warunki:</a:t>
            </a:r>
            <a:r>
              <a:rPr lang="pl-PL" dirty="0">
                <a:ea typeface="+mn-lt"/>
                <a:cs typeface="+mn-lt"/>
              </a:rPr>
              <a:t> </a:t>
            </a:r>
            <a:br>
              <a:rPr lang="pl-PL" dirty="0">
                <a:ea typeface="+mn-lt"/>
                <a:cs typeface="+mn-lt"/>
              </a:rPr>
            </a:br>
            <a:r>
              <a:rPr lang="pl-PL" dirty="0">
                <a:ea typeface="+mn-lt"/>
                <a:cs typeface="+mn-lt"/>
              </a:rPr>
              <a:t>przeżywa dla 34 &lt;= s &lt;= 58, rodzi się 34&lt;s&lt;45</a:t>
            </a:r>
            <a:endParaRPr lang="pl-PL" dirty="0">
              <a:cs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2B24C09-B189-4EA6-B0BA-443DBD27B628}"/>
              </a:ext>
            </a:extLst>
          </p:cNvPr>
          <p:cNvSpPr txBox="1"/>
          <p:nvPr/>
        </p:nvSpPr>
        <p:spPr>
          <a:xfrm>
            <a:off x="5997615" y="6209816"/>
            <a:ext cx="57236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Sąsiedztwo kwadratowe, r=5, warunki:</a:t>
            </a:r>
            <a:r>
              <a:rPr lang="pl-PL" dirty="0">
                <a:ea typeface="+mn-lt"/>
                <a:cs typeface="+mn-lt"/>
              </a:rPr>
              <a:t> </a:t>
            </a:r>
            <a:br>
              <a:rPr lang="pl-PL" dirty="0">
                <a:ea typeface="+mn-lt"/>
                <a:cs typeface="+mn-lt"/>
              </a:rPr>
            </a:br>
            <a:r>
              <a:rPr lang="pl-PL" dirty="0">
                <a:ea typeface="+mn-lt"/>
                <a:cs typeface="+mn-lt"/>
              </a:rPr>
              <a:t>przeżywa dla 34 &lt;= s &lt;= 58, rodzi się 34&lt;=s&lt;=45</a:t>
            </a:r>
            <a:endParaRPr lang="pl-P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001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ltimedia online 3" title="Larger than life - compilation">
            <a:hlinkClick r:id="" action="ppaction://media"/>
            <a:extLst>
              <a:ext uri="{FF2B5EF4-FFF2-40B4-BE49-F238E27FC236}">
                <a16:creationId xmlns:a16="http://schemas.microsoft.com/office/drawing/2014/main" id="{FB86F447-AD24-4912-B927-3B544678285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10076" y="41017"/>
            <a:ext cx="8168492" cy="6152630"/>
          </a:xfr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80AF460A-8DE4-4090-E27A-B8B5D29DE2A7}"/>
              </a:ext>
            </a:extLst>
          </p:cNvPr>
          <p:cNvSpPr txBox="1"/>
          <p:nvPr/>
        </p:nvSpPr>
        <p:spPr>
          <a:xfrm>
            <a:off x="854467" y="6308332"/>
            <a:ext cx="415589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Struktury klastrowe w "</a:t>
            </a:r>
            <a:r>
              <a:rPr lang="pl-PL" dirty="0" err="1"/>
              <a:t>Larger</a:t>
            </a:r>
            <a:r>
              <a:rPr lang="pl-PL" dirty="0"/>
              <a:t> </a:t>
            </a:r>
            <a:r>
              <a:rPr lang="pl-PL" dirty="0" err="1"/>
              <a:t>than</a:t>
            </a:r>
            <a:r>
              <a:rPr lang="pl-PL" dirty="0"/>
              <a:t> life"</a:t>
            </a:r>
            <a:endParaRPr lang="pl-PL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516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281CA6BA-6447-4FF9-B080-E54475E7716F}"/>
              </a:ext>
            </a:extLst>
          </p:cNvPr>
          <p:cNvSpPr txBox="1"/>
          <p:nvPr/>
        </p:nvSpPr>
        <p:spPr>
          <a:xfrm>
            <a:off x="296258" y="6210867"/>
            <a:ext cx="415589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 err="1"/>
              <a:t>Glidery</a:t>
            </a:r>
            <a:r>
              <a:rPr lang="pl-PL" dirty="0"/>
              <a:t> w "</a:t>
            </a:r>
            <a:r>
              <a:rPr lang="pl-PL" dirty="0" err="1"/>
              <a:t>Larger</a:t>
            </a:r>
            <a:r>
              <a:rPr lang="pl-PL" dirty="0"/>
              <a:t> </a:t>
            </a:r>
            <a:r>
              <a:rPr lang="pl-PL" dirty="0" err="1"/>
              <a:t>than</a:t>
            </a:r>
            <a:r>
              <a:rPr lang="pl-PL" dirty="0"/>
              <a:t> life" - </a:t>
            </a:r>
            <a:r>
              <a:rPr lang="pl-PL" dirty="0">
                <a:ea typeface="+mn-lt"/>
                <a:cs typeface="+mn-lt"/>
              </a:rPr>
              <a:t>https://youtu.be/wRGPZl7NcKI</a:t>
            </a:r>
            <a:endParaRPr lang="pl-PL" dirty="0">
              <a:ea typeface="Calibri"/>
              <a:cs typeface="Calibri"/>
            </a:endParaRPr>
          </a:p>
        </p:txBody>
      </p:sp>
      <p:pic>
        <p:nvPicPr>
          <p:cNvPr id="5" name="Multimedia online 4" title="Gliders in Larger than Life">
            <a:hlinkClick r:id="" action="ppaction://media"/>
            <a:extLst>
              <a:ext uri="{FF2B5EF4-FFF2-40B4-BE49-F238E27FC236}">
                <a16:creationId xmlns:a16="http://schemas.microsoft.com/office/drawing/2014/main" id="{2D2CAC9D-3719-FA9E-8B49-3E1A1733191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36605" y="794"/>
            <a:ext cx="8550348" cy="6414976"/>
          </a:xfrm>
        </p:spPr>
      </p:pic>
    </p:spTree>
    <p:extLst>
      <p:ext uri="{BB962C8B-B14F-4D97-AF65-F5344CB8AC3E}">
        <p14:creationId xmlns:p14="http://schemas.microsoft.com/office/powerpoint/2010/main" val="1263934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80A34C-861B-7663-9943-A940260BA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ea typeface="Calibri Light"/>
                <a:cs typeface="Calibri Light"/>
              </a:rPr>
              <a:t>Multiple</a:t>
            </a:r>
            <a:r>
              <a:rPr lang="pl-PL" dirty="0">
                <a:ea typeface="Calibri Light"/>
                <a:cs typeface="Calibri Light"/>
              </a:rPr>
              <a:t> </a:t>
            </a:r>
            <a:r>
              <a:rPr lang="pl-PL" dirty="0" err="1">
                <a:ea typeface="Calibri Light"/>
                <a:cs typeface="Calibri Light"/>
              </a:rPr>
              <a:t>Neighborhood</a:t>
            </a:r>
            <a:r>
              <a:rPr lang="pl-PL" dirty="0">
                <a:ea typeface="Calibri Light"/>
                <a:cs typeface="Calibri Light"/>
              </a:rPr>
              <a:t> Cellular </a:t>
            </a:r>
            <a:r>
              <a:rPr lang="pl-PL" dirty="0" err="1">
                <a:ea typeface="Calibri Light"/>
                <a:cs typeface="Calibri Light"/>
              </a:rPr>
              <a:t>Automata</a:t>
            </a:r>
            <a:endParaRPr lang="pl-PL" dirty="0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212536-943F-89B9-B072-CA69ED3A1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sz="3600" dirty="0">
                <a:ea typeface="Calibri"/>
                <a:cs typeface="Calibri"/>
              </a:rPr>
              <a:t>MNCA - uogólnienie automatów komórkowych</a:t>
            </a:r>
          </a:p>
          <a:p>
            <a:r>
              <a:rPr lang="pl-PL" sz="3600" dirty="0">
                <a:ea typeface="Calibri"/>
                <a:cs typeface="Calibri"/>
              </a:rPr>
              <a:t>Duża dowolność w doborze sąsiedztw</a:t>
            </a:r>
          </a:p>
          <a:p>
            <a:r>
              <a:rPr lang="pl-PL" sz="3600" dirty="0">
                <a:ea typeface="Calibri"/>
                <a:cs typeface="Calibri"/>
              </a:rPr>
              <a:t>Możliwe stany binarne lub ciągłe (0/1 lub 0-1)</a:t>
            </a:r>
          </a:p>
        </p:txBody>
      </p:sp>
    </p:spTree>
    <p:extLst>
      <p:ext uri="{BB962C8B-B14F-4D97-AF65-F5344CB8AC3E}">
        <p14:creationId xmlns:p14="http://schemas.microsoft.com/office/powerpoint/2010/main" val="1330573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5407A6-210A-E605-E8FB-2186E3DFB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1000"/>
              </a:spcBef>
            </a:pPr>
            <a:r>
              <a:rPr lang="pl-PL" dirty="0">
                <a:ea typeface="+mj-lt"/>
                <a:cs typeface="+mj-lt"/>
              </a:rPr>
              <a:t>Zachowania odkryte w MNCA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018688-08BA-C54B-087E-107DE49AD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pl-PL" dirty="0">
                <a:cs typeface="Calibri"/>
              </a:rPr>
              <a:t>Tworzenie pojedynczych "osobników"</a:t>
            </a:r>
            <a:endParaRPr lang="pl-PL" dirty="0">
              <a:ea typeface="+mn-lt"/>
              <a:cs typeface="+mn-lt"/>
            </a:endParaRPr>
          </a:p>
          <a:p>
            <a:pPr lvl="1"/>
            <a:r>
              <a:rPr lang="pl-PL" dirty="0">
                <a:cs typeface="Calibri"/>
              </a:rPr>
              <a:t>Siły oddziaływania (przyciąganie / odpychanie)</a:t>
            </a:r>
            <a:endParaRPr lang="pl-PL" dirty="0">
              <a:ea typeface="+mn-lt"/>
              <a:cs typeface="+mn-lt"/>
            </a:endParaRPr>
          </a:p>
          <a:p>
            <a:pPr lvl="1"/>
            <a:r>
              <a:rPr lang="pl-PL" dirty="0">
                <a:cs typeface="Calibri"/>
              </a:rPr>
              <a:t>Tworzenie silnych wiązań między obiektami</a:t>
            </a:r>
            <a:endParaRPr lang="pl-PL" dirty="0">
              <a:ea typeface="+mn-lt"/>
              <a:cs typeface="+mn-lt"/>
            </a:endParaRPr>
          </a:p>
          <a:p>
            <a:pPr lvl="1"/>
            <a:r>
              <a:rPr lang="pl-PL" dirty="0">
                <a:cs typeface="Calibri"/>
              </a:rPr>
              <a:t>Ruch kolektywny (</a:t>
            </a:r>
            <a:r>
              <a:rPr lang="pl-PL" dirty="0" err="1">
                <a:cs typeface="Calibri"/>
              </a:rPr>
              <a:t>flocking</a:t>
            </a:r>
            <a:r>
              <a:rPr lang="pl-PL" dirty="0">
                <a:cs typeface="Calibri"/>
              </a:rPr>
              <a:t>)</a:t>
            </a:r>
            <a:endParaRPr lang="pl-PL" dirty="0">
              <a:ea typeface="+mn-lt"/>
              <a:cs typeface="+mn-lt"/>
            </a:endParaRPr>
          </a:p>
          <a:p>
            <a:pPr lvl="1"/>
            <a:r>
              <a:rPr lang="pl-PL" dirty="0">
                <a:cs typeface="Calibri"/>
              </a:rPr>
              <a:t>Replikacja form</a:t>
            </a:r>
            <a:endParaRPr lang="pl-PL" dirty="0">
              <a:ea typeface="+mn-lt"/>
              <a:cs typeface="+mn-lt"/>
            </a:endParaRPr>
          </a:p>
          <a:p>
            <a:pPr lvl="1"/>
            <a:r>
              <a:rPr lang="pl-PL" dirty="0">
                <a:cs typeface="Calibri"/>
              </a:rPr>
              <a:t>Oddziaływania elastyczne</a:t>
            </a:r>
            <a:endParaRPr lang="pl-PL" dirty="0">
              <a:ea typeface="+mn-lt"/>
              <a:cs typeface="+mn-lt"/>
            </a:endParaRPr>
          </a:p>
          <a:p>
            <a:pPr lvl="1"/>
            <a:r>
              <a:rPr lang="pl-PL" dirty="0">
                <a:cs typeface="Calibri"/>
              </a:rPr>
              <a:t>Tworzenie kryształów</a:t>
            </a:r>
            <a:endParaRPr lang="pl-PL" dirty="0">
              <a:ea typeface="+mn-lt"/>
              <a:cs typeface="+mn-lt"/>
            </a:endParaRPr>
          </a:p>
          <a:p>
            <a:pPr lvl="1"/>
            <a:r>
              <a:rPr lang="pl-PL" dirty="0">
                <a:cs typeface="Calibri"/>
              </a:rPr>
              <a:t>W niektórych wariantach spełnione zasady zachowania (np. masy)</a:t>
            </a:r>
            <a:endParaRPr lang="pl-PL" dirty="0">
              <a:ea typeface="+mn-lt"/>
              <a:cs typeface="+mn-lt"/>
            </a:endParaRPr>
          </a:p>
          <a:p>
            <a:pPr marL="685800" lvl="2"/>
            <a:br>
              <a:rPr lang="pl-PL" dirty="0">
                <a:ea typeface="+mn-lt"/>
                <a:cs typeface="+mn-lt"/>
              </a:rPr>
            </a:br>
            <a:r>
              <a:rPr lang="pl-PL" dirty="0">
                <a:cs typeface="Calibri"/>
              </a:rPr>
              <a:t>(za </a:t>
            </a:r>
            <a:r>
              <a:rPr lang="pl-PL" dirty="0">
                <a:cs typeface="Calibri"/>
                <a:hlinkClick r:id="rId2"/>
              </a:rPr>
              <a:t>https://slackermanz.com/understanding-multiple-neighborhood-cellular-automata/</a:t>
            </a:r>
            <a:r>
              <a:rPr lang="pl-PL" dirty="0">
                <a:cs typeface="Calibri"/>
              </a:rPr>
              <a:t>)</a:t>
            </a:r>
            <a:endParaRPr lang="pl-PL" dirty="0">
              <a:ea typeface="+mn-lt"/>
              <a:cs typeface="+mn-lt"/>
            </a:endParaRPr>
          </a:p>
          <a:p>
            <a:endParaRPr lang="pl-P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4543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D24582-B08D-64F9-F985-C707E6427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Przykład 1 MCNA, "</a:t>
            </a:r>
            <a:r>
              <a:rPr lang="pl-PL" dirty="0" err="1">
                <a:cs typeface="Calibri Light"/>
              </a:rPr>
              <a:t>cells</a:t>
            </a:r>
            <a:r>
              <a:rPr lang="pl-PL" dirty="0">
                <a:cs typeface="Calibri Light"/>
              </a:rPr>
              <a:t>"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1B6B9F-66EA-E2CB-26D5-DCFDEC18B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cs typeface="Calibri"/>
              </a:rPr>
              <a:t>Dwa sąsiedztwa </a:t>
            </a:r>
          </a:p>
          <a:p>
            <a:pPr lvl="1"/>
            <a:r>
              <a:rPr lang="pl-PL" dirty="0">
                <a:cs typeface="Calibri"/>
              </a:rPr>
              <a:t>Sąsiedztwo 1:  koło o promieniu 3</a:t>
            </a:r>
          </a:p>
          <a:p>
            <a:pPr lvl="1"/>
            <a:r>
              <a:rPr lang="pl-PL" dirty="0">
                <a:cs typeface="Calibri"/>
              </a:rPr>
              <a:t>Sąsiedztwo 2:  koło o promieniu 7 bez sąsiedztwa 1</a:t>
            </a:r>
          </a:p>
          <a:p>
            <a:pPr lvl="1"/>
            <a:endParaRPr lang="pl-PL" dirty="0"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8" name="Pismo odręczne 57">
                <a:extLst>
                  <a:ext uri="{FF2B5EF4-FFF2-40B4-BE49-F238E27FC236}">
                    <a16:creationId xmlns:a16="http://schemas.microsoft.com/office/drawing/2014/main" id="{5CDAB654-CD8A-E6F1-8DF3-99A7E160CC7B}"/>
                  </a:ext>
                </a:extLst>
              </p14:cNvPr>
              <p14:cNvContentPartPr/>
              <p14:nvPr/>
            </p14:nvContentPartPr>
            <p14:xfrm>
              <a:off x="2268932" y="3530010"/>
              <a:ext cx="3000374" cy="2419349"/>
            </p14:xfrm>
          </p:contentPart>
        </mc:Choice>
        <mc:Fallback xmlns="">
          <p:pic>
            <p:nvPicPr>
              <p:cNvPr id="58" name="Pismo odręczne 57">
                <a:extLst>
                  <a:ext uri="{FF2B5EF4-FFF2-40B4-BE49-F238E27FC236}">
                    <a16:creationId xmlns:a16="http://schemas.microsoft.com/office/drawing/2014/main" id="{5CDAB654-CD8A-E6F1-8DF3-99A7E160CC7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50957" y="3512038"/>
                <a:ext cx="3035964" cy="2454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9" name="Pismo odręczne 58">
                <a:extLst>
                  <a:ext uri="{FF2B5EF4-FFF2-40B4-BE49-F238E27FC236}">
                    <a16:creationId xmlns:a16="http://schemas.microsoft.com/office/drawing/2014/main" id="{3103CA61-B5B2-09D7-BE54-9593D6B1E976}"/>
                  </a:ext>
                </a:extLst>
              </p14:cNvPr>
              <p14:cNvContentPartPr/>
              <p14:nvPr/>
            </p14:nvContentPartPr>
            <p14:xfrm>
              <a:off x="3670676" y="3929449"/>
              <a:ext cx="1104899" cy="866775"/>
            </p14:xfrm>
          </p:contentPart>
        </mc:Choice>
        <mc:Fallback xmlns="">
          <p:pic>
            <p:nvPicPr>
              <p:cNvPr id="59" name="Pismo odręczne 58">
                <a:extLst>
                  <a:ext uri="{FF2B5EF4-FFF2-40B4-BE49-F238E27FC236}">
                    <a16:creationId xmlns:a16="http://schemas.microsoft.com/office/drawing/2014/main" id="{3103CA61-B5B2-09D7-BE54-9593D6B1E97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52628" y="3911353"/>
                <a:ext cx="1140634" cy="9026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0" name="Pismo odręczne 59">
                <a:extLst>
                  <a:ext uri="{FF2B5EF4-FFF2-40B4-BE49-F238E27FC236}">
                    <a16:creationId xmlns:a16="http://schemas.microsoft.com/office/drawing/2014/main" id="{53990A30-FF47-BC83-25D8-EF76214BA7DB}"/>
                  </a:ext>
                </a:extLst>
              </p14:cNvPr>
              <p14:cNvContentPartPr/>
              <p14:nvPr/>
            </p14:nvContentPartPr>
            <p14:xfrm>
              <a:off x="4072049" y="4042172"/>
              <a:ext cx="152399" cy="200024"/>
            </p14:xfrm>
          </p:contentPart>
        </mc:Choice>
        <mc:Fallback xmlns="">
          <p:pic>
            <p:nvPicPr>
              <p:cNvPr id="60" name="Pismo odręczne 59">
                <a:extLst>
                  <a:ext uri="{FF2B5EF4-FFF2-40B4-BE49-F238E27FC236}">
                    <a16:creationId xmlns:a16="http://schemas.microsoft.com/office/drawing/2014/main" id="{53990A30-FF47-BC83-25D8-EF76214BA7D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54120" y="4024054"/>
                <a:ext cx="187899" cy="2358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1" name="Pismo odręczne 60">
                <a:extLst>
                  <a:ext uri="{FF2B5EF4-FFF2-40B4-BE49-F238E27FC236}">
                    <a16:creationId xmlns:a16="http://schemas.microsoft.com/office/drawing/2014/main" id="{513A4F14-A27D-1486-585E-EA39CE14FD64}"/>
                  </a:ext>
                </a:extLst>
              </p14:cNvPr>
              <p14:cNvContentPartPr/>
              <p14:nvPr/>
            </p14:nvContentPartPr>
            <p14:xfrm>
              <a:off x="4315146" y="3958868"/>
              <a:ext cx="76200" cy="85725"/>
            </p14:xfrm>
          </p:contentPart>
        </mc:Choice>
        <mc:Fallback xmlns="">
          <p:pic>
            <p:nvPicPr>
              <p:cNvPr id="61" name="Pismo odręczne 60">
                <a:extLst>
                  <a:ext uri="{FF2B5EF4-FFF2-40B4-BE49-F238E27FC236}">
                    <a16:creationId xmlns:a16="http://schemas.microsoft.com/office/drawing/2014/main" id="{513A4F14-A27D-1486-585E-EA39CE14FD6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96561" y="3940859"/>
                <a:ext cx="112999" cy="1213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2" name="Pismo odręczne 61">
                <a:extLst>
                  <a:ext uri="{FF2B5EF4-FFF2-40B4-BE49-F238E27FC236}">
                    <a16:creationId xmlns:a16="http://schemas.microsoft.com/office/drawing/2014/main" id="{76A9CE63-675C-827A-E6F2-7C7352DED2A1}"/>
                  </a:ext>
                </a:extLst>
              </p14:cNvPr>
              <p14:cNvContentPartPr/>
              <p14:nvPr/>
            </p14:nvContentPartPr>
            <p14:xfrm>
              <a:off x="4333825" y="4045355"/>
              <a:ext cx="66675" cy="47624"/>
            </p14:xfrm>
          </p:contentPart>
        </mc:Choice>
        <mc:Fallback xmlns="">
          <p:pic>
            <p:nvPicPr>
              <p:cNvPr id="62" name="Pismo odręczne 61">
                <a:extLst>
                  <a:ext uri="{FF2B5EF4-FFF2-40B4-BE49-F238E27FC236}">
                    <a16:creationId xmlns:a16="http://schemas.microsoft.com/office/drawing/2014/main" id="{76A9CE63-675C-827A-E6F2-7C7352DED2A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15608" y="4026752"/>
                <a:ext cx="102745" cy="844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3" name="Pismo odręczne 62">
                <a:extLst>
                  <a:ext uri="{FF2B5EF4-FFF2-40B4-BE49-F238E27FC236}">
                    <a16:creationId xmlns:a16="http://schemas.microsoft.com/office/drawing/2014/main" id="{C5ACBE57-99CD-8171-2E87-1CF0FF59CAC4}"/>
                  </a:ext>
                </a:extLst>
              </p14:cNvPr>
              <p14:cNvContentPartPr/>
              <p14:nvPr/>
            </p14:nvContentPartPr>
            <p14:xfrm>
              <a:off x="4445908" y="3868411"/>
              <a:ext cx="76200" cy="133350"/>
            </p14:xfrm>
          </p:contentPart>
        </mc:Choice>
        <mc:Fallback xmlns="">
          <p:pic>
            <p:nvPicPr>
              <p:cNvPr id="63" name="Pismo odręczne 62">
                <a:extLst>
                  <a:ext uri="{FF2B5EF4-FFF2-40B4-BE49-F238E27FC236}">
                    <a16:creationId xmlns:a16="http://schemas.microsoft.com/office/drawing/2014/main" id="{C5ACBE57-99CD-8171-2E87-1CF0FF59CAC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27851" y="3849839"/>
                <a:ext cx="111953" cy="1701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4" name="Pismo odręczne 63">
                <a:extLst>
                  <a:ext uri="{FF2B5EF4-FFF2-40B4-BE49-F238E27FC236}">
                    <a16:creationId xmlns:a16="http://schemas.microsoft.com/office/drawing/2014/main" id="{0515B778-1BDF-82F2-2596-EFDD71D28FAE}"/>
                  </a:ext>
                </a:extLst>
              </p14:cNvPr>
              <p14:cNvContentPartPr/>
              <p14:nvPr/>
            </p14:nvContentPartPr>
            <p14:xfrm>
              <a:off x="4483269" y="3941197"/>
              <a:ext cx="104774" cy="19049"/>
            </p14:xfrm>
          </p:contentPart>
        </mc:Choice>
        <mc:Fallback xmlns="">
          <p:pic>
            <p:nvPicPr>
              <p:cNvPr id="64" name="Pismo odręczne 63">
                <a:extLst>
                  <a:ext uri="{FF2B5EF4-FFF2-40B4-BE49-F238E27FC236}">
                    <a16:creationId xmlns:a16="http://schemas.microsoft.com/office/drawing/2014/main" id="{0515B778-1BDF-82F2-2596-EFDD71D28FA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464823" y="3923559"/>
                <a:ext cx="141297" cy="539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5" name="Pismo odręczne 64">
                <a:extLst>
                  <a:ext uri="{FF2B5EF4-FFF2-40B4-BE49-F238E27FC236}">
                    <a16:creationId xmlns:a16="http://schemas.microsoft.com/office/drawing/2014/main" id="{D8F68E15-D253-52EF-BBE8-1DF23BC97EF9}"/>
                  </a:ext>
                </a:extLst>
              </p14:cNvPr>
              <p14:cNvContentPartPr/>
              <p14:nvPr/>
            </p14:nvContentPartPr>
            <p14:xfrm>
              <a:off x="3194410" y="4286117"/>
              <a:ext cx="990599" cy="857249"/>
            </p14:xfrm>
          </p:contentPart>
        </mc:Choice>
        <mc:Fallback xmlns="">
          <p:pic>
            <p:nvPicPr>
              <p:cNvPr id="65" name="Pismo odręczne 64">
                <a:extLst>
                  <a:ext uri="{FF2B5EF4-FFF2-40B4-BE49-F238E27FC236}">
                    <a16:creationId xmlns:a16="http://schemas.microsoft.com/office/drawing/2014/main" id="{D8F68E15-D253-52EF-BBE8-1DF23BC97EF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76432" y="4268205"/>
                <a:ext cx="1026196" cy="8927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6" name="Pismo odręczne 65">
                <a:extLst>
                  <a:ext uri="{FF2B5EF4-FFF2-40B4-BE49-F238E27FC236}">
                    <a16:creationId xmlns:a16="http://schemas.microsoft.com/office/drawing/2014/main" id="{32E36036-BBCA-B973-ABFC-92255780BC9E}"/>
                  </a:ext>
                </a:extLst>
              </p14:cNvPr>
              <p14:cNvContentPartPr/>
              <p14:nvPr/>
            </p14:nvContentPartPr>
            <p14:xfrm>
              <a:off x="3256244" y="4605364"/>
              <a:ext cx="400050" cy="200024"/>
            </p14:xfrm>
          </p:contentPart>
        </mc:Choice>
        <mc:Fallback xmlns="">
          <p:pic>
            <p:nvPicPr>
              <p:cNvPr id="66" name="Pismo odręczne 65">
                <a:extLst>
                  <a:ext uri="{FF2B5EF4-FFF2-40B4-BE49-F238E27FC236}">
                    <a16:creationId xmlns:a16="http://schemas.microsoft.com/office/drawing/2014/main" id="{32E36036-BBCA-B973-ABFC-92255780BC9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38060" y="4586979"/>
                <a:ext cx="436055" cy="236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7" name="Pismo odręczne 66">
                <a:extLst>
                  <a:ext uri="{FF2B5EF4-FFF2-40B4-BE49-F238E27FC236}">
                    <a16:creationId xmlns:a16="http://schemas.microsoft.com/office/drawing/2014/main" id="{17C6E8D1-073D-56A1-8CB5-E4416B088A98}"/>
                  </a:ext>
                </a:extLst>
              </p14:cNvPr>
              <p14:cNvContentPartPr/>
              <p14:nvPr/>
            </p14:nvContentPartPr>
            <p14:xfrm>
              <a:off x="3411153" y="4519215"/>
              <a:ext cx="66675" cy="95249"/>
            </p14:xfrm>
          </p:contentPart>
        </mc:Choice>
        <mc:Fallback xmlns="">
          <p:pic>
            <p:nvPicPr>
              <p:cNvPr id="67" name="Pismo odręczne 66">
                <a:extLst>
                  <a:ext uri="{FF2B5EF4-FFF2-40B4-BE49-F238E27FC236}">
                    <a16:creationId xmlns:a16="http://schemas.microsoft.com/office/drawing/2014/main" id="{17C6E8D1-073D-56A1-8CB5-E4416B088A9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93133" y="4501576"/>
                <a:ext cx="102355" cy="1301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8" name="Pismo odręczne 67">
                <a:extLst>
                  <a:ext uri="{FF2B5EF4-FFF2-40B4-BE49-F238E27FC236}">
                    <a16:creationId xmlns:a16="http://schemas.microsoft.com/office/drawing/2014/main" id="{204ECC08-96C0-3BA6-06DD-DFB22756F43A}"/>
                  </a:ext>
                </a:extLst>
              </p14:cNvPr>
              <p14:cNvContentPartPr/>
              <p14:nvPr/>
            </p14:nvContentPartPr>
            <p14:xfrm>
              <a:off x="3563808" y="4568806"/>
              <a:ext cx="28574" cy="38099"/>
            </p14:xfrm>
          </p:contentPart>
        </mc:Choice>
        <mc:Fallback xmlns="">
          <p:pic>
            <p:nvPicPr>
              <p:cNvPr id="68" name="Pismo odręczne 67">
                <a:extLst>
                  <a:ext uri="{FF2B5EF4-FFF2-40B4-BE49-F238E27FC236}">
                    <a16:creationId xmlns:a16="http://schemas.microsoft.com/office/drawing/2014/main" id="{204ECC08-96C0-3BA6-06DD-DFB22756F43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546385" y="4549945"/>
                <a:ext cx="63072" cy="754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9" name="Pismo odręczne 68">
                <a:extLst>
                  <a:ext uri="{FF2B5EF4-FFF2-40B4-BE49-F238E27FC236}">
                    <a16:creationId xmlns:a16="http://schemas.microsoft.com/office/drawing/2014/main" id="{E133E95C-399F-FAB0-DD3A-DB9F3FD51525}"/>
                  </a:ext>
                </a:extLst>
              </p14:cNvPr>
              <p14:cNvContentPartPr/>
              <p14:nvPr/>
            </p14:nvContentPartPr>
            <p14:xfrm>
              <a:off x="3558594" y="4619440"/>
              <a:ext cx="57149" cy="28574"/>
            </p14:xfrm>
          </p:contentPart>
        </mc:Choice>
        <mc:Fallback xmlns="">
          <p:pic>
            <p:nvPicPr>
              <p:cNvPr id="69" name="Pismo odręczne 68">
                <a:extLst>
                  <a:ext uri="{FF2B5EF4-FFF2-40B4-BE49-F238E27FC236}">
                    <a16:creationId xmlns:a16="http://schemas.microsoft.com/office/drawing/2014/main" id="{E133E95C-399F-FAB0-DD3A-DB9F3FD5152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540846" y="4603566"/>
                <a:ext cx="92290" cy="600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3" name="Pismo odręczne 72">
                <a:extLst>
                  <a:ext uri="{FF2B5EF4-FFF2-40B4-BE49-F238E27FC236}">
                    <a16:creationId xmlns:a16="http://schemas.microsoft.com/office/drawing/2014/main" id="{A09784E2-F9CE-9636-9DB8-649AFB0BF64A}"/>
                  </a:ext>
                </a:extLst>
              </p14:cNvPr>
              <p14:cNvContentPartPr/>
              <p14:nvPr/>
            </p14:nvContentPartPr>
            <p14:xfrm>
              <a:off x="2525997" y="4343165"/>
              <a:ext cx="95249" cy="180975"/>
            </p14:xfrm>
          </p:contentPart>
        </mc:Choice>
        <mc:Fallback xmlns="">
          <p:pic>
            <p:nvPicPr>
              <p:cNvPr id="73" name="Pismo odręczne 72">
                <a:extLst>
                  <a:ext uri="{FF2B5EF4-FFF2-40B4-BE49-F238E27FC236}">
                    <a16:creationId xmlns:a16="http://schemas.microsoft.com/office/drawing/2014/main" id="{A09784E2-F9CE-9636-9DB8-649AFB0BF64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508679" y="4325067"/>
                <a:ext cx="129539" cy="2168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4" name="Pismo odręczne 73">
                <a:extLst>
                  <a:ext uri="{FF2B5EF4-FFF2-40B4-BE49-F238E27FC236}">
                    <a16:creationId xmlns:a16="http://schemas.microsoft.com/office/drawing/2014/main" id="{751D4D02-2271-4975-7DC0-1A685459B2EE}"/>
                  </a:ext>
                </a:extLst>
              </p14:cNvPr>
              <p14:cNvContentPartPr/>
              <p14:nvPr/>
            </p14:nvContentPartPr>
            <p14:xfrm>
              <a:off x="2466914" y="4256980"/>
              <a:ext cx="209549" cy="276225"/>
            </p14:xfrm>
          </p:contentPart>
        </mc:Choice>
        <mc:Fallback xmlns="">
          <p:pic>
            <p:nvPicPr>
              <p:cNvPr id="74" name="Pismo odręczne 73">
                <a:extLst>
                  <a:ext uri="{FF2B5EF4-FFF2-40B4-BE49-F238E27FC236}">
                    <a16:creationId xmlns:a16="http://schemas.microsoft.com/office/drawing/2014/main" id="{751D4D02-2271-4975-7DC0-1A685459B2E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449305" y="4238807"/>
                <a:ext cx="244415" cy="3122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75" name="Pismo odręczne 74">
                <a:extLst>
                  <a:ext uri="{FF2B5EF4-FFF2-40B4-BE49-F238E27FC236}">
                    <a16:creationId xmlns:a16="http://schemas.microsoft.com/office/drawing/2014/main" id="{9B71D5AA-4CAA-E47B-B310-C29CF0DAAF1C}"/>
                  </a:ext>
                </a:extLst>
              </p14:cNvPr>
              <p14:cNvContentPartPr/>
              <p14:nvPr/>
            </p14:nvContentPartPr>
            <p14:xfrm>
              <a:off x="2290760" y="4162004"/>
              <a:ext cx="447674" cy="542924"/>
            </p14:xfrm>
          </p:contentPart>
        </mc:Choice>
        <mc:Fallback xmlns="">
          <p:pic>
            <p:nvPicPr>
              <p:cNvPr id="75" name="Pismo odręczne 74">
                <a:extLst>
                  <a:ext uri="{FF2B5EF4-FFF2-40B4-BE49-F238E27FC236}">
                    <a16:creationId xmlns:a16="http://schemas.microsoft.com/office/drawing/2014/main" id="{9B71D5AA-4CAA-E47B-B310-C29CF0DAAF1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272709" y="4144121"/>
                <a:ext cx="483416" cy="5783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6" name="Pismo odręczne 75">
                <a:extLst>
                  <a:ext uri="{FF2B5EF4-FFF2-40B4-BE49-F238E27FC236}">
                    <a16:creationId xmlns:a16="http://schemas.microsoft.com/office/drawing/2014/main" id="{B86BECD0-E9B4-9168-65EF-CA62F9487C6A}"/>
                  </a:ext>
                </a:extLst>
              </p14:cNvPr>
              <p14:cNvContentPartPr/>
              <p14:nvPr/>
            </p14:nvContentPartPr>
            <p14:xfrm>
              <a:off x="2458459" y="4176150"/>
              <a:ext cx="676275" cy="1390650"/>
            </p14:xfrm>
          </p:contentPart>
        </mc:Choice>
        <mc:Fallback xmlns="">
          <p:pic>
            <p:nvPicPr>
              <p:cNvPr id="76" name="Pismo odręczne 75">
                <a:extLst>
                  <a:ext uri="{FF2B5EF4-FFF2-40B4-BE49-F238E27FC236}">
                    <a16:creationId xmlns:a16="http://schemas.microsoft.com/office/drawing/2014/main" id="{B86BECD0-E9B4-9168-65EF-CA62F9487C6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440540" y="4158104"/>
                <a:ext cx="711755" cy="14263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7" name="Pismo odręczne 76">
                <a:extLst>
                  <a:ext uri="{FF2B5EF4-FFF2-40B4-BE49-F238E27FC236}">
                    <a16:creationId xmlns:a16="http://schemas.microsoft.com/office/drawing/2014/main" id="{6D52CA97-F7C3-81EA-A116-8DDF6E16E476}"/>
                  </a:ext>
                </a:extLst>
              </p14:cNvPr>
              <p14:cNvContentPartPr/>
              <p14:nvPr/>
            </p14:nvContentPartPr>
            <p14:xfrm>
              <a:off x="4254458" y="4212403"/>
              <a:ext cx="504825" cy="1362075"/>
            </p14:xfrm>
          </p:contentPart>
        </mc:Choice>
        <mc:Fallback xmlns="">
          <p:pic>
            <p:nvPicPr>
              <p:cNvPr id="77" name="Pismo odręczne 76">
                <a:extLst>
                  <a:ext uri="{FF2B5EF4-FFF2-40B4-BE49-F238E27FC236}">
                    <a16:creationId xmlns:a16="http://schemas.microsoft.com/office/drawing/2014/main" id="{6D52CA97-F7C3-81EA-A116-8DDF6E16E47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236531" y="4194462"/>
                <a:ext cx="540321" cy="13975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8" name="Pismo odręczne 77">
                <a:extLst>
                  <a:ext uri="{FF2B5EF4-FFF2-40B4-BE49-F238E27FC236}">
                    <a16:creationId xmlns:a16="http://schemas.microsoft.com/office/drawing/2014/main" id="{3EE9C951-47E4-5564-3B46-ED522BE26C73}"/>
                  </a:ext>
                </a:extLst>
              </p14:cNvPr>
              <p14:cNvContentPartPr/>
              <p14:nvPr/>
            </p14:nvContentPartPr>
            <p14:xfrm>
              <a:off x="3250813" y="5365283"/>
              <a:ext cx="895349" cy="295275"/>
            </p14:xfrm>
          </p:contentPart>
        </mc:Choice>
        <mc:Fallback xmlns="">
          <p:pic>
            <p:nvPicPr>
              <p:cNvPr id="78" name="Pismo odręczne 77">
                <a:extLst>
                  <a:ext uri="{FF2B5EF4-FFF2-40B4-BE49-F238E27FC236}">
                    <a16:creationId xmlns:a16="http://schemas.microsoft.com/office/drawing/2014/main" id="{3EE9C951-47E4-5564-3B46-ED522BE26C73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232885" y="5347581"/>
                <a:ext cx="930847" cy="3303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79" name="Pismo odręczne 78">
                <a:extLst>
                  <a:ext uri="{FF2B5EF4-FFF2-40B4-BE49-F238E27FC236}">
                    <a16:creationId xmlns:a16="http://schemas.microsoft.com/office/drawing/2014/main" id="{868B7BE5-9231-6040-21A8-072C2397B009}"/>
                  </a:ext>
                </a:extLst>
              </p14:cNvPr>
              <p14:cNvContentPartPr/>
              <p14:nvPr/>
            </p14:nvContentPartPr>
            <p14:xfrm>
              <a:off x="3073335" y="3735610"/>
              <a:ext cx="847724" cy="485774"/>
            </p14:xfrm>
          </p:contentPart>
        </mc:Choice>
        <mc:Fallback xmlns="">
          <p:pic>
            <p:nvPicPr>
              <p:cNvPr id="79" name="Pismo odręczne 78">
                <a:extLst>
                  <a:ext uri="{FF2B5EF4-FFF2-40B4-BE49-F238E27FC236}">
                    <a16:creationId xmlns:a16="http://schemas.microsoft.com/office/drawing/2014/main" id="{868B7BE5-9231-6040-21A8-072C2397B00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055329" y="3717724"/>
                <a:ext cx="883376" cy="5211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80" name="Pismo odręczne 79">
                <a:extLst>
                  <a:ext uri="{FF2B5EF4-FFF2-40B4-BE49-F238E27FC236}">
                    <a16:creationId xmlns:a16="http://schemas.microsoft.com/office/drawing/2014/main" id="{79A4272E-E650-4D8E-FFD7-2272D818A0FE}"/>
                  </a:ext>
                </a:extLst>
              </p14:cNvPr>
              <p14:cNvContentPartPr/>
              <p14:nvPr/>
            </p14:nvContentPartPr>
            <p14:xfrm>
              <a:off x="6705422" y="4091809"/>
              <a:ext cx="1295400" cy="923925"/>
            </p14:xfrm>
          </p:contentPart>
        </mc:Choice>
        <mc:Fallback xmlns="">
          <p:pic>
            <p:nvPicPr>
              <p:cNvPr id="80" name="Pismo odręczne 79">
                <a:extLst>
                  <a:ext uri="{FF2B5EF4-FFF2-40B4-BE49-F238E27FC236}">
                    <a16:creationId xmlns:a16="http://schemas.microsoft.com/office/drawing/2014/main" id="{79A4272E-E650-4D8E-FFD7-2272D818A0F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687390" y="4073813"/>
                <a:ext cx="1331103" cy="9595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81" name="Pismo odręczne 80">
                <a:extLst>
                  <a:ext uri="{FF2B5EF4-FFF2-40B4-BE49-F238E27FC236}">
                    <a16:creationId xmlns:a16="http://schemas.microsoft.com/office/drawing/2014/main" id="{DA7C249D-1B0F-33D5-8F61-8D5A2F7FE9F1}"/>
                  </a:ext>
                </a:extLst>
              </p14:cNvPr>
              <p14:cNvContentPartPr/>
              <p14:nvPr/>
            </p14:nvContentPartPr>
            <p14:xfrm>
              <a:off x="7332012" y="4181656"/>
              <a:ext cx="552449" cy="352425"/>
            </p14:xfrm>
          </p:contentPart>
        </mc:Choice>
        <mc:Fallback xmlns="">
          <p:pic>
            <p:nvPicPr>
              <p:cNvPr id="81" name="Pismo odręczne 80">
                <a:extLst>
                  <a:ext uri="{FF2B5EF4-FFF2-40B4-BE49-F238E27FC236}">
                    <a16:creationId xmlns:a16="http://schemas.microsoft.com/office/drawing/2014/main" id="{DA7C249D-1B0F-33D5-8F61-8D5A2F7FE9F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314017" y="4163471"/>
                <a:ext cx="588079" cy="3884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6" name="Pismo odręczne 85">
                <a:extLst>
                  <a:ext uri="{FF2B5EF4-FFF2-40B4-BE49-F238E27FC236}">
                    <a16:creationId xmlns:a16="http://schemas.microsoft.com/office/drawing/2014/main" id="{7836FBB5-0B9A-DD35-FF2A-15BA266FC46F}"/>
                  </a:ext>
                </a:extLst>
              </p14:cNvPr>
              <p14:cNvContentPartPr/>
              <p14:nvPr/>
            </p14:nvContentPartPr>
            <p14:xfrm>
              <a:off x="7556413" y="4443736"/>
              <a:ext cx="228599" cy="219074"/>
            </p14:xfrm>
          </p:contentPart>
        </mc:Choice>
        <mc:Fallback xmlns="">
          <p:pic>
            <p:nvPicPr>
              <p:cNvPr id="86" name="Pismo odręczne 85">
                <a:extLst>
                  <a:ext uri="{FF2B5EF4-FFF2-40B4-BE49-F238E27FC236}">
                    <a16:creationId xmlns:a16="http://schemas.microsoft.com/office/drawing/2014/main" id="{7836FBB5-0B9A-DD35-FF2A-15BA266FC46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538241" y="4425571"/>
                <a:ext cx="264579" cy="2550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7" name="Pismo odręczne 86">
                <a:extLst>
                  <a:ext uri="{FF2B5EF4-FFF2-40B4-BE49-F238E27FC236}">
                    <a16:creationId xmlns:a16="http://schemas.microsoft.com/office/drawing/2014/main" id="{5C3D0781-C887-D6AC-0926-6F145F85CF01}"/>
                  </a:ext>
                </a:extLst>
              </p14:cNvPr>
              <p14:cNvContentPartPr/>
              <p14:nvPr/>
            </p14:nvContentPartPr>
            <p14:xfrm>
              <a:off x="6766645" y="4251589"/>
              <a:ext cx="685799" cy="657224"/>
            </p14:xfrm>
          </p:contentPart>
        </mc:Choice>
        <mc:Fallback xmlns="">
          <p:pic>
            <p:nvPicPr>
              <p:cNvPr id="87" name="Pismo odręczne 86">
                <a:extLst>
                  <a:ext uri="{FF2B5EF4-FFF2-40B4-BE49-F238E27FC236}">
                    <a16:creationId xmlns:a16="http://schemas.microsoft.com/office/drawing/2014/main" id="{5C3D0781-C887-D6AC-0926-6F145F85CF01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748540" y="4233563"/>
                <a:ext cx="721646" cy="6929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88" name="Pismo odręczne 87">
                <a:extLst>
                  <a:ext uri="{FF2B5EF4-FFF2-40B4-BE49-F238E27FC236}">
                    <a16:creationId xmlns:a16="http://schemas.microsoft.com/office/drawing/2014/main" id="{FE6A8745-0A70-733E-62F4-1663B762504A}"/>
                  </a:ext>
                </a:extLst>
              </p14:cNvPr>
              <p14:cNvContentPartPr/>
              <p14:nvPr/>
            </p14:nvContentPartPr>
            <p14:xfrm>
              <a:off x="2110250" y="3110267"/>
              <a:ext cx="333374" cy="838199"/>
            </p14:xfrm>
          </p:contentPart>
        </mc:Choice>
        <mc:Fallback xmlns="">
          <p:pic>
            <p:nvPicPr>
              <p:cNvPr id="88" name="Pismo odręczne 87">
                <a:extLst>
                  <a:ext uri="{FF2B5EF4-FFF2-40B4-BE49-F238E27FC236}">
                    <a16:creationId xmlns:a16="http://schemas.microsoft.com/office/drawing/2014/main" id="{FE6A8745-0A70-733E-62F4-1663B762504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092327" y="3092341"/>
                <a:ext cx="368862" cy="8736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89" name="Pismo odręczne 88">
                <a:extLst>
                  <a:ext uri="{FF2B5EF4-FFF2-40B4-BE49-F238E27FC236}">
                    <a16:creationId xmlns:a16="http://schemas.microsoft.com/office/drawing/2014/main" id="{95F2802D-BC54-6B6A-9587-01126B57DF04}"/>
                  </a:ext>
                </a:extLst>
              </p14:cNvPr>
              <p14:cNvContentPartPr/>
              <p14:nvPr/>
            </p14:nvContentPartPr>
            <p14:xfrm>
              <a:off x="2176253" y="3654912"/>
              <a:ext cx="361950" cy="400050"/>
            </p14:xfrm>
          </p:contentPart>
        </mc:Choice>
        <mc:Fallback xmlns="">
          <p:pic>
            <p:nvPicPr>
              <p:cNvPr id="89" name="Pismo odręczne 88">
                <a:extLst>
                  <a:ext uri="{FF2B5EF4-FFF2-40B4-BE49-F238E27FC236}">
                    <a16:creationId xmlns:a16="http://schemas.microsoft.com/office/drawing/2014/main" id="{95F2802D-BC54-6B6A-9587-01126B57DF0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158423" y="3636940"/>
                <a:ext cx="397253" cy="4356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0" name="Pismo odręczne 89">
                <a:extLst>
                  <a:ext uri="{FF2B5EF4-FFF2-40B4-BE49-F238E27FC236}">
                    <a16:creationId xmlns:a16="http://schemas.microsoft.com/office/drawing/2014/main" id="{7FB1458C-E09E-42DE-AC37-0E475195686E}"/>
                  </a:ext>
                </a:extLst>
              </p14:cNvPr>
              <p14:cNvContentPartPr/>
              <p14:nvPr/>
            </p14:nvContentPartPr>
            <p14:xfrm>
              <a:off x="5910199" y="1979785"/>
              <a:ext cx="2733674" cy="1885949"/>
            </p14:xfrm>
          </p:contentPart>
        </mc:Choice>
        <mc:Fallback xmlns="">
          <p:pic>
            <p:nvPicPr>
              <p:cNvPr id="90" name="Pismo odręczne 89">
                <a:extLst>
                  <a:ext uri="{FF2B5EF4-FFF2-40B4-BE49-F238E27FC236}">
                    <a16:creationId xmlns:a16="http://schemas.microsoft.com/office/drawing/2014/main" id="{7FB1458C-E09E-42DE-AC37-0E475195686E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892207" y="1961813"/>
                <a:ext cx="2769298" cy="19215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91" name="Pismo odręczne 90">
                <a:extLst>
                  <a:ext uri="{FF2B5EF4-FFF2-40B4-BE49-F238E27FC236}">
                    <a16:creationId xmlns:a16="http://schemas.microsoft.com/office/drawing/2014/main" id="{DA7DAC3E-5908-D0A4-E50D-DEAC2E0C15DB}"/>
                  </a:ext>
                </a:extLst>
              </p14:cNvPr>
              <p14:cNvContentPartPr/>
              <p14:nvPr/>
            </p14:nvContentPartPr>
            <p14:xfrm>
              <a:off x="7883081" y="3558593"/>
              <a:ext cx="371474" cy="390525"/>
            </p14:xfrm>
          </p:contentPart>
        </mc:Choice>
        <mc:Fallback xmlns="">
          <p:pic>
            <p:nvPicPr>
              <p:cNvPr id="91" name="Pismo odręczne 90">
                <a:extLst>
                  <a:ext uri="{FF2B5EF4-FFF2-40B4-BE49-F238E27FC236}">
                    <a16:creationId xmlns:a16="http://schemas.microsoft.com/office/drawing/2014/main" id="{DA7DAC3E-5908-D0A4-E50D-DEAC2E0C15DB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864907" y="3540496"/>
                <a:ext cx="407458" cy="4263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3170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67E461-E9C4-929A-9C6F-06F936157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"</a:t>
            </a:r>
            <a:r>
              <a:rPr lang="pl-PL" dirty="0" err="1">
                <a:cs typeface="Calibri Light"/>
              </a:rPr>
              <a:t>Cells</a:t>
            </a:r>
            <a:r>
              <a:rPr lang="pl-PL" dirty="0">
                <a:cs typeface="Calibri Light"/>
              </a:rPr>
              <a:t>"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31328E-68D7-B671-99DD-1F9E963F9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pl-PL" dirty="0" err="1">
                <a:ea typeface="+mn-lt"/>
                <a:cs typeface="+mn-lt"/>
              </a:rPr>
              <a:t>if</a:t>
            </a:r>
            <a:r>
              <a:rPr lang="pl-PL" dirty="0">
                <a:ea typeface="+mn-lt"/>
                <a:cs typeface="+mn-lt"/>
              </a:rPr>
              <a:t> (</a:t>
            </a:r>
            <a:r>
              <a:rPr lang="pl-PL" dirty="0" err="1">
                <a:ea typeface="+mn-lt"/>
                <a:cs typeface="+mn-lt"/>
              </a:rPr>
              <a:t>avg</a:t>
            </a:r>
            <a:r>
              <a:rPr lang="pl-PL" dirty="0">
                <a:ea typeface="+mn-lt"/>
                <a:cs typeface="+mn-lt"/>
              </a:rPr>
              <a:t> &gt;= 0.120   &amp;&amp; </a:t>
            </a:r>
            <a:r>
              <a:rPr lang="pl-PL" dirty="0" err="1">
                <a:ea typeface="+mn-lt"/>
                <a:cs typeface="+mn-lt"/>
              </a:rPr>
              <a:t>avg</a:t>
            </a:r>
            <a:r>
              <a:rPr lang="pl-PL" dirty="0">
                <a:ea typeface="+mn-lt"/>
                <a:cs typeface="+mn-lt"/>
              </a:rPr>
              <a:t> &lt;= 0.150) { res = 0; }</a:t>
            </a:r>
          </a:p>
          <a:p>
            <a:pPr>
              <a:buNone/>
            </a:pPr>
            <a:r>
              <a:rPr lang="pl-PL" dirty="0" err="1">
                <a:ea typeface="+mn-lt"/>
                <a:cs typeface="+mn-lt"/>
              </a:rPr>
              <a:t>if</a:t>
            </a:r>
            <a:r>
              <a:rPr lang="pl-PL" dirty="0">
                <a:ea typeface="+mn-lt"/>
                <a:cs typeface="+mn-lt"/>
              </a:rPr>
              <a:t> (</a:t>
            </a:r>
            <a:r>
              <a:rPr lang="pl-PL" dirty="0" err="1">
                <a:ea typeface="+mn-lt"/>
                <a:cs typeface="+mn-lt"/>
              </a:rPr>
              <a:t>avg</a:t>
            </a:r>
            <a:r>
              <a:rPr lang="pl-PL" dirty="0">
                <a:ea typeface="+mn-lt"/>
                <a:cs typeface="+mn-lt"/>
              </a:rPr>
              <a:t> &gt;= 0.210 &amp;&amp; </a:t>
            </a:r>
            <a:r>
              <a:rPr lang="pl-PL" dirty="0" err="1">
                <a:ea typeface="+mn-lt"/>
                <a:cs typeface="+mn-lt"/>
              </a:rPr>
              <a:t>avg</a:t>
            </a:r>
            <a:r>
              <a:rPr lang="pl-PL" dirty="0">
                <a:ea typeface="+mn-lt"/>
                <a:cs typeface="+mn-lt"/>
              </a:rPr>
              <a:t> &lt;= 0.220) { res = 1; }</a:t>
            </a:r>
            <a:endParaRPr lang="pl-PL">
              <a:cs typeface="Calibri" panose="020F0502020204030204"/>
            </a:endParaRPr>
          </a:p>
          <a:p>
            <a:pPr>
              <a:buNone/>
            </a:pPr>
            <a:r>
              <a:rPr lang="pl-PL" dirty="0" err="1">
                <a:ea typeface="+mn-lt"/>
                <a:cs typeface="+mn-lt"/>
              </a:rPr>
              <a:t>if</a:t>
            </a:r>
            <a:r>
              <a:rPr lang="pl-PL" dirty="0">
                <a:ea typeface="+mn-lt"/>
                <a:cs typeface="+mn-lt"/>
              </a:rPr>
              <a:t> (</a:t>
            </a:r>
            <a:r>
              <a:rPr lang="pl-PL" dirty="0" err="1">
                <a:ea typeface="+mn-lt"/>
                <a:cs typeface="+mn-lt"/>
              </a:rPr>
              <a:t>avg</a:t>
            </a:r>
            <a:r>
              <a:rPr lang="pl-PL" dirty="0">
                <a:ea typeface="+mn-lt"/>
                <a:cs typeface="+mn-lt"/>
              </a:rPr>
              <a:t> &gt;= 0.350 &amp;&amp; </a:t>
            </a:r>
            <a:r>
              <a:rPr lang="pl-PL" dirty="0" err="1">
                <a:ea typeface="+mn-lt"/>
                <a:cs typeface="+mn-lt"/>
              </a:rPr>
              <a:t>avg</a:t>
            </a:r>
            <a:r>
              <a:rPr lang="pl-PL" dirty="0">
                <a:ea typeface="+mn-lt"/>
                <a:cs typeface="+mn-lt"/>
              </a:rPr>
              <a:t> &lt;= 0.500) { res = 0; }</a:t>
            </a:r>
            <a:endParaRPr lang="pl-PL">
              <a:cs typeface="Calibri" panose="020F0502020204030204"/>
            </a:endParaRPr>
          </a:p>
          <a:p>
            <a:pPr>
              <a:buNone/>
            </a:pPr>
            <a:r>
              <a:rPr lang="pl-PL" dirty="0" err="1">
                <a:ea typeface="+mn-lt"/>
                <a:cs typeface="+mn-lt"/>
              </a:rPr>
              <a:t>if</a:t>
            </a:r>
            <a:r>
              <a:rPr lang="pl-PL" dirty="0">
                <a:ea typeface="+mn-lt"/>
                <a:cs typeface="+mn-lt"/>
              </a:rPr>
              <a:t> (</a:t>
            </a:r>
            <a:r>
              <a:rPr lang="pl-PL" dirty="0" err="1">
                <a:ea typeface="+mn-lt"/>
                <a:cs typeface="+mn-lt"/>
              </a:rPr>
              <a:t>avg</a:t>
            </a:r>
            <a:r>
              <a:rPr lang="pl-PL" dirty="0">
                <a:ea typeface="+mn-lt"/>
                <a:cs typeface="+mn-lt"/>
              </a:rPr>
              <a:t> &gt;= 0.750 &amp;&amp; </a:t>
            </a:r>
            <a:r>
              <a:rPr lang="pl-PL" dirty="0" err="1">
                <a:ea typeface="+mn-lt"/>
                <a:cs typeface="+mn-lt"/>
              </a:rPr>
              <a:t>avg</a:t>
            </a:r>
            <a:r>
              <a:rPr lang="pl-PL" dirty="0">
                <a:ea typeface="+mn-lt"/>
                <a:cs typeface="+mn-lt"/>
              </a:rPr>
              <a:t> &lt;= 0.850) { res = 0; }</a:t>
            </a:r>
            <a:endParaRPr lang="pl-PL" dirty="0"/>
          </a:p>
          <a:p>
            <a:pPr>
              <a:buNone/>
            </a:pPr>
            <a:endParaRPr lang="pl-PL" dirty="0">
              <a:ea typeface="+mn-lt"/>
              <a:cs typeface="+mn-lt"/>
            </a:endParaRPr>
          </a:p>
          <a:p>
            <a:pPr>
              <a:buNone/>
            </a:pPr>
            <a:r>
              <a:rPr lang="pl-PL" dirty="0" err="1">
                <a:ea typeface="+mn-lt"/>
                <a:cs typeface="+mn-lt"/>
              </a:rPr>
              <a:t>if</a:t>
            </a:r>
            <a:r>
              <a:rPr lang="pl-PL" dirty="0">
                <a:ea typeface="+mn-lt"/>
                <a:cs typeface="+mn-lt"/>
              </a:rPr>
              <a:t> (avg2 &gt;= 0.100 &amp;&amp; avg2 &lt;= 0.280) { res = 0; }</a:t>
            </a:r>
            <a:endParaRPr lang="pl-PL">
              <a:cs typeface="Calibri"/>
            </a:endParaRPr>
          </a:p>
          <a:p>
            <a:pPr>
              <a:buNone/>
            </a:pPr>
            <a:r>
              <a:rPr lang="pl-PL" dirty="0" err="1">
                <a:ea typeface="+mn-lt"/>
                <a:cs typeface="+mn-lt"/>
              </a:rPr>
              <a:t>if</a:t>
            </a:r>
            <a:r>
              <a:rPr lang="pl-PL" dirty="0">
                <a:ea typeface="+mn-lt"/>
                <a:cs typeface="+mn-lt"/>
              </a:rPr>
              <a:t> (avg2 &gt;= 0.430 &amp;&amp; avg2 &lt;= 0.550) { res = 1; }</a:t>
            </a:r>
            <a:endParaRPr lang="pl-PL" dirty="0">
              <a:cs typeface="Calibri" panose="020F0502020204030204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3E49F909-AE18-BB52-66C9-D57140CCE372}"/>
                  </a:ext>
                </a:extLst>
              </p14:cNvPr>
              <p14:cNvContentPartPr/>
              <p14:nvPr/>
            </p14:nvContentPartPr>
            <p14:xfrm>
              <a:off x="7550868" y="1770890"/>
              <a:ext cx="257174" cy="2114549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3E49F909-AE18-BB52-66C9-D57140CCE37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32909" y="1752882"/>
                <a:ext cx="292733" cy="21502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DD37E7AD-EFC7-A338-C76C-900E2C97C93C}"/>
                  </a:ext>
                </a:extLst>
              </p14:cNvPr>
              <p14:cNvContentPartPr/>
              <p14:nvPr/>
            </p14:nvContentPartPr>
            <p14:xfrm>
              <a:off x="7983713" y="2426102"/>
              <a:ext cx="142874" cy="238124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DD37E7AD-EFC7-A338-C76C-900E2C97C93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65898" y="2408463"/>
                <a:ext cx="178147" cy="2730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B399D466-FABE-ABC2-3CE1-09BA8849347D}"/>
                  </a:ext>
                </a:extLst>
              </p14:cNvPr>
              <p14:cNvContentPartPr/>
              <p14:nvPr/>
            </p14:nvContentPartPr>
            <p14:xfrm>
              <a:off x="8211884" y="2516821"/>
              <a:ext cx="104774" cy="104774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B399D466-FABE-ABC2-3CE1-09BA8849347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93631" y="2498631"/>
                <a:ext cx="140916" cy="1407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27C50371-2430-675F-74A6-F972EEBC797A}"/>
                  </a:ext>
                </a:extLst>
              </p14:cNvPr>
              <p14:cNvContentPartPr/>
              <p14:nvPr/>
            </p14:nvContentPartPr>
            <p14:xfrm>
              <a:off x="8324198" y="2575543"/>
              <a:ext cx="76200" cy="180975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27C50371-2430-675F-74A6-F972EEBC797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05243" y="2557336"/>
                <a:ext cx="113731" cy="2170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B1861379-EE17-3E93-64F5-7791A815E4C4}"/>
                  </a:ext>
                </a:extLst>
              </p14:cNvPr>
              <p14:cNvContentPartPr/>
              <p14:nvPr/>
            </p14:nvContentPartPr>
            <p14:xfrm>
              <a:off x="8552093" y="2472802"/>
              <a:ext cx="104774" cy="171449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B1861379-EE17-3E93-64F5-7791A815E4C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34395" y="2454793"/>
                <a:ext cx="139817" cy="2071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F22DB746-361A-001E-DEFF-6534CD78492C}"/>
                  </a:ext>
                </a:extLst>
              </p14:cNvPr>
              <p14:cNvContentPartPr/>
              <p14:nvPr/>
            </p14:nvContentPartPr>
            <p14:xfrm>
              <a:off x="8751713" y="2491482"/>
              <a:ext cx="19049" cy="123825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F22DB746-361A-001E-DEFF-6534CD78492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729563" y="2473640"/>
                <a:ext cx="62906" cy="1591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D7A9E1BA-5EF7-DF14-734F-1672D9F70C28}"/>
                  </a:ext>
                </a:extLst>
              </p14:cNvPr>
              <p14:cNvContentPartPr/>
              <p14:nvPr/>
            </p14:nvContentPartPr>
            <p14:xfrm>
              <a:off x="8784948" y="2421976"/>
              <a:ext cx="9524" cy="9524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D7A9E1BA-5EF7-DF14-734F-1672D9F70C2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748317" y="2402928"/>
                <a:ext cx="82053" cy="472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7BEBD0AF-CAD2-9292-5673-378FC6FEB9C2}"/>
                  </a:ext>
                </a:extLst>
              </p14:cNvPr>
              <p14:cNvContentPartPr/>
              <p14:nvPr/>
            </p14:nvContentPartPr>
            <p14:xfrm>
              <a:off x="8884360" y="2498117"/>
              <a:ext cx="66675" cy="95249"/>
            </p14:xfrm>
          </p:contentPart>
        </mc:Choice>
        <mc:Fallback xmlns=""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7BEBD0AF-CAD2-9292-5673-378FC6FEB9C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866906" y="2480862"/>
                <a:ext cx="101234" cy="1294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240412BC-70E0-3195-2447-625E694ECBC7}"/>
                  </a:ext>
                </a:extLst>
              </p14:cNvPr>
              <p14:cNvContentPartPr/>
              <p14:nvPr/>
            </p14:nvContentPartPr>
            <p14:xfrm>
              <a:off x="9079654" y="2499933"/>
              <a:ext cx="95249" cy="11430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240412BC-70E0-3195-2447-625E694ECBC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062145" y="2482615"/>
                <a:ext cx="129917" cy="148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F6402EEE-C924-43CF-25D8-6B6A6EAA4F53}"/>
                  </a:ext>
                </a:extLst>
              </p14:cNvPr>
              <p14:cNvContentPartPr/>
              <p14:nvPr/>
            </p14:nvContentPartPr>
            <p14:xfrm>
              <a:off x="9218313" y="2323361"/>
              <a:ext cx="295275" cy="257174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F6402EEE-C924-43CF-25D8-6B6A6EAA4F5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200504" y="2305649"/>
                <a:ext cx="330537" cy="292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Pismo odręczne 13">
                <a:extLst>
                  <a:ext uri="{FF2B5EF4-FFF2-40B4-BE49-F238E27FC236}">
                    <a16:creationId xmlns:a16="http://schemas.microsoft.com/office/drawing/2014/main" id="{87E21AA3-4E2B-0B83-D0E9-219C35F24960}"/>
                  </a:ext>
                </a:extLst>
              </p14:cNvPr>
              <p14:cNvContentPartPr/>
              <p14:nvPr/>
            </p14:nvContentPartPr>
            <p14:xfrm>
              <a:off x="9639028" y="2286000"/>
              <a:ext cx="9524" cy="257174"/>
            </p14:xfrm>
          </p:contentPart>
        </mc:Choice>
        <mc:Fallback xmlns="">
          <p:pic>
            <p:nvPicPr>
              <p:cNvPr id="14" name="Pismo odręczne 13">
                <a:extLst>
                  <a:ext uri="{FF2B5EF4-FFF2-40B4-BE49-F238E27FC236}">
                    <a16:creationId xmlns:a16="http://schemas.microsoft.com/office/drawing/2014/main" id="{87E21AA3-4E2B-0B83-D0E9-219C35F2496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611016" y="2268091"/>
                <a:ext cx="64987" cy="2926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Pismo odręczne 14">
                <a:extLst>
                  <a:ext uri="{FF2B5EF4-FFF2-40B4-BE49-F238E27FC236}">
                    <a16:creationId xmlns:a16="http://schemas.microsoft.com/office/drawing/2014/main" id="{E310DB13-0468-D4CF-05AF-3627333E001E}"/>
                  </a:ext>
                </a:extLst>
              </p14:cNvPr>
              <p14:cNvContentPartPr/>
              <p14:nvPr/>
            </p14:nvContentPartPr>
            <p14:xfrm>
              <a:off x="9582987" y="2426550"/>
              <a:ext cx="161924" cy="19049"/>
            </p14:xfrm>
          </p:contentPart>
        </mc:Choice>
        <mc:Fallback xmlns="">
          <p:pic>
            <p:nvPicPr>
              <p:cNvPr id="15" name="Pismo odręczne 14">
                <a:extLst>
                  <a:ext uri="{FF2B5EF4-FFF2-40B4-BE49-F238E27FC236}">
                    <a16:creationId xmlns:a16="http://schemas.microsoft.com/office/drawing/2014/main" id="{E310DB13-0468-D4CF-05AF-3627333E001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564711" y="2407875"/>
                <a:ext cx="198110" cy="560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AEF4EEB4-7FBF-509F-D0BA-4AFE8544AC9E}"/>
                  </a:ext>
                </a:extLst>
              </p14:cNvPr>
              <p14:cNvContentPartPr/>
              <p14:nvPr/>
            </p14:nvContentPartPr>
            <p14:xfrm>
              <a:off x="9821896" y="2454123"/>
              <a:ext cx="114300" cy="104774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AEF4EEB4-7FBF-509F-D0BA-4AFE8544AC9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804257" y="2435612"/>
                <a:ext cx="149225" cy="1414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Pismo odręczne 16">
                <a:extLst>
                  <a:ext uri="{FF2B5EF4-FFF2-40B4-BE49-F238E27FC236}">
                    <a16:creationId xmlns:a16="http://schemas.microsoft.com/office/drawing/2014/main" id="{DF281147-C7DA-8E14-1277-6C781EA50B5E}"/>
                  </a:ext>
                </a:extLst>
              </p14:cNvPr>
              <p14:cNvContentPartPr/>
              <p14:nvPr/>
            </p14:nvContentPartPr>
            <p14:xfrm>
              <a:off x="10011708" y="2456700"/>
              <a:ext cx="123825" cy="76200"/>
            </p14:xfrm>
          </p:contentPart>
        </mc:Choice>
        <mc:Fallback xmlns="">
          <p:pic>
            <p:nvPicPr>
              <p:cNvPr id="17" name="Pismo odręczne 16">
                <a:extLst>
                  <a:ext uri="{FF2B5EF4-FFF2-40B4-BE49-F238E27FC236}">
                    <a16:creationId xmlns:a16="http://schemas.microsoft.com/office/drawing/2014/main" id="{DF281147-C7DA-8E14-1277-6C781EA50B5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993814" y="2439061"/>
                <a:ext cx="159255" cy="1111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Pismo odręczne 17">
                <a:extLst>
                  <a:ext uri="{FF2B5EF4-FFF2-40B4-BE49-F238E27FC236}">
                    <a16:creationId xmlns:a16="http://schemas.microsoft.com/office/drawing/2014/main" id="{081E2B6F-7E31-EC50-A254-65A04E4FC52D}"/>
                  </a:ext>
                </a:extLst>
              </p14:cNvPr>
              <p14:cNvContentPartPr/>
              <p14:nvPr/>
            </p14:nvContentPartPr>
            <p14:xfrm>
              <a:off x="10358218" y="2304028"/>
              <a:ext cx="171449" cy="314325"/>
            </p14:xfrm>
          </p:contentPart>
        </mc:Choice>
        <mc:Fallback xmlns="">
          <p:pic>
            <p:nvPicPr>
              <p:cNvPr id="18" name="Pismo odręczne 17">
                <a:extLst>
                  <a:ext uri="{FF2B5EF4-FFF2-40B4-BE49-F238E27FC236}">
                    <a16:creationId xmlns:a16="http://schemas.microsoft.com/office/drawing/2014/main" id="{081E2B6F-7E31-EC50-A254-65A04E4FC52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340246" y="2285901"/>
                <a:ext cx="207033" cy="3502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Pismo odręczne 18">
                <a:extLst>
                  <a:ext uri="{FF2B5EF4-FFF2-40B4-BE49-F238E27FC236}">
                    <a16:creationId xmlns:a16="http://schemas.microsoft.com/office/drawing/2014/main" id="{ABFFCFA8-DD14-5D25-62F1-677A59405EDC}"/>
                  </a:ext>
                </a:extLst>
              </p14:cNvPr>
              <p14:cNvContentPartPr/>
              <p14:nvPr/>
            </p14:nvContentPartPr>
            <p14:xfrm>
              <a:off x="7920441" y="4308080"/>
              <a:ext cx="285749" cy="904874"/>
            </p14:xfrm>
          </p:contentPart>
        </mc:Choice>
        <mc:Fallback xmlns="">
          <p:pic>
            <p:nvPicPr>
              <p:cNvPr id="19" name="Pismo odręczne 18">
                <a:extLst>
                  <a:ext uri="{FF2B5EF4-FFF2-40B4-BE49-F238E27FC236}">
                    <a16:creationId xmlns:a16="http://schemas.microsoft.com/office/drawing/2014/main" id="{ABFFCFA8-DD14-5D25-62F1-677A59405ED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902582" y="4290090"/>
                <a:ext cx="321110" cy="9404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Pismo odręczne 19">
                <a:extLst>
                  <a:ext uri="{FF2B5EF4-FFF2-40B4-BE49-F238E27FC236}">
                    <a16:creationId xmlns:a16="http://schemas.microsoft.com/office/drawing/2014/main" id="{CDBD5E91-4C28-C0B5-F4B2-D5E58D1F35A2}"/>
                  </a:ext>
                </a:extLst>
              </p14:cNvPr>
              <p14:cNvContentPartPr/>
              <p14:nvPr/>
            </p14:nvContentPartPr>
            <p14:xfrm>
              <a:off x="8498802" y="4649056"/>
              <a:ext cx="47624" cy="133350"/>
            </p14:xfrm>
          </p:contentPart>
        </mc:Choice>
        <mc:Fallback xmlns="">
          <p:pic>
            <p:nvPicPr>
              <p:cNvPr id="20" name="Pismo odręczne 19">
                <a:extLst>
                  <a:ext uri="{FF2B5EF4-FFF2-40B4-BE49-F238E27FC236}">
                    <a16:creationId xmlns:a16="http://schemas.microsoft.com/office/drawing/2014/main" id="{CDBD5E91-4C28-C0B5-F4B2-D5E58D1F35A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481421" y="4630637"/>
                <a:ext cx="82038" cy="1698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Pismo odręczne 20">
                <a:extLst>
                  <a:ext uri="{FF2B5EF4-FFF2-40B4-BE49-F238E27FC236}">
                    <a16:creationId xmlns:a16="http://schemas.microsoft.com/office/drawing/2014/main" id="{92BFE291-81EA-5F23-63D6-5C14957F3867}"/>
                  </a:ext>
                </a:extLst>
              </p14:cNvPr>
              <p14:cNvContentPartPr/>
              <p14:nvPr/>
            </p14:nvContentPartPr>
            <p14:xfrm>
              <a:off x="8643387" y="4683919"/>
              <a:ext cx="123825" cy="219074"/>
            </p14:xfrm>
          </p:contentPart>
        </mc:Choice>
        <mc:Fallback xmlns="">
          <p:pic>
            <p:nvPicPr>
              <p:cNvPr id="21" name="Pismo odręczne 20">
                <a:extLst>
                  <a:ext uri="{FF2B5EF4-FFF2-40B4-BE49-F238E27FC236}">
                    <a16:creationId xmlns:a16="http://schemas.microsoft.com/office/drawing/2014/main" id="{92BFE291-81EA-5F23-63D6-5C14957F386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625441" y="4665784"/>
                <a:ext cx="159357" cy="2549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Pismo odręczne 21">
                <a:extLst>
                  <a:ext uri="{FF2B5EF4-FFF2-40B4-BE49-F238E27FC236}">
                    <a16:creationId xmlns:a16="http://schemas.microsoft.com/office/drawing/2014/main" id="{34B04170-6F84-B45A-809B-4928ABC13F7F}"/>
                  </a:ext>
                </a:extLst>
              </p14:cNvPr>
              <p14:cNvContentPartPr/>
              <p14:nvPr/>
            </p14:nvContentPartPr>
            <p14:xfrm>
              <a:off x="8961447" y="4611696"/>
              <a:ext cx="76200" cy="161924"/>
            </p14:xfrm>
          </p:contentPart>
        </mc:Choice>
        <mc:Fallback xmlns="">
          <p:pic>
            <p:nvPicPr>
              <p:cNvPr id="22" name="Pismo odręczne 21">
                <a:extLst>
                  <a:ext uri="{FF2B5EF4-FFF2-40B4-BE49-F238E27FC236}">
                    <a16:creationId xmlns:a16="http://schemas.microsoft.com/office/drawing/2014/main" id="{34B04170-6F84-B45A-809B-4928ABC13F7F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944589" y="4593941"/>
                <a:ext cx="109580" cy="1970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Pismo odręczne 22">
                <a:extLst>
                  <a:ext uri="{FF2B5EF4-FFF2-40B4-BE49-F238E27FC236}">
                    <a16:creationId xmlns:a16="http://schemas.microsoft.com/office/drawing/2014/main" id="{851CC5C9-EB88-7220-BF31-C264AA2A617C}"/>
                  </a:ext>
                </a:extLst>
              </p14:cNvPr>
              <p14:cNvContentPartPr/>
              <p14:nvPr/>
            </p14:nvContentPartPr>
            <p14:xfrm>
              <a:off x="9134659" y="4686416"/>
              <a:ext cx="19049" cy="76200"/>
            </p14:xfrm>
          </p:contentPart>
        </mc:Choice>
        <mc:Fallback xmlns="">
          <p:pic>
            <p:nvPicPr>
              <p:cNvPr id="23" name="Pismo odręczne 22">
                <a:extLst>
                  <a:ext uri="{FF2B5EF4-FFF2-40B4-BE49-F238E27FC236}">
                    <a16:creationId xmlns:a16="http://schemas.microsoft.com/office/drawing/2014/main" id="{851CC5C9-EB88-7220-BF31-C264AA2A617C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119777" y="4669254"/>
                <a:ext cx="48515" cy="1101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Pismo odręczne 23">
                <a:extLst>
                  <a:ext uri="{FF2B5EF4-FFF2-40B4-BE49-F238E27FC236}">
                    <a16:creationId xmlns:a16="http://schemas.microsoft.com/office/drawing/2014/main" id="{8014E4D7-A919-AE23-A8F0-F0DA811542FB}"/>
                  </a:ext>
                </a:extLst>
              </p14:cNvPr>
              <p14:cNvContentPartPr/>
              <p14:nvPr/>
            </p14:nvContentPartPr>
            <p14:xfrm>
              <a:off x="9180299" y="4527634"/>
              <a:ext cx="28574" cy="57149"/>
            </p14:xfrm>
          </p:contentPart>
        </mc:Choice>
        <mc:Fallback xmlns="">
          <p:pic>
            <p:nvPicPr>
              <p:cNvPr id="24" name="Pismo odręczne 23">
                <a:extLst>
                  <a:ext uri="{FF2B5EF4-FFF2-40B4-BE49-F238E27FC236}">
                    <a16:creationId xmlns:a16="http://schemas.microsoft.com/office/drawing/2014/main" id="{8014E4D7-A919-AE23-A8F0-F0DA811542F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162876" y="4508196"/>
                <a:ext cx="63072" cy="956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Pismo odręczne 24">
                <a:extLst>
                  <a:ext uri="{FF2B5EF4-FFF2-40B4-BE49-F238E27FC236}">
                    <a16:creationId xmlns:a16="http://schemas.microsoft.com/office/drawing/2014/main" id="{15CF547A-3ACF-E1C9-ACC6-1C00B5CCA859}"/>
                  </a:ext>
                </a:extLst>
              </p14:cNvPr>
              <p14:cNvContentPartPr/>
              <p14:nvPr/>
            </p14:nvContentPartPr>
            <p14:xfrm>
              <a:off x="9260328" y="4652332"/>
              <a:ext cx="85725" cy="85725"/>
            </p14:xfrm>
          </p:contentPart>
        </mc:Choice>
        <mc:Fallback xmlns="">
          <p:pic>
            <p:nvPicPr>
              <p:cNvPr id="25" name="Pismo odręczne 24">
                <a:extLst>
                  <a:ext uri="{FF2B5EF4-FFF2-40B4-BE49-F238E27FC236}">
                    <a16:creationId xmlns:a16="http://schemas.microsoft.com/office/drawing/2014/main" id="{15CF547A-3ACF-E1C9-ACC6-1C00B5CCA85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242243" y="4635255"/>
                <a:ext cx="121534" cy="1195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6" name="Pismo odręczne 25">
                <a:extLst>
                  <a:ext uri="{FF2B5EF4-FFF2-40B4-BE49-F238E27FC236}">
                    <a16:creationId xmlns:a16="http://schemas.microsoft.com/office/drawing/2014/main" id="{A4215FF2-A883-C20F-E62D-063F397C34E5}"/>
                  </a:ext>
                </a:extLst>
              </p14:cNvPr>
              <p14:cNvContentPartPr/>
              <p14:nvPr/>
            </p14:nvContentPartPr>
            <p14:xfrm>
              <a:off x="9433673" y="4640688"/>
              <a:ext cx="95249" cy="114300"/>
            </p14:xfrm>
          </p:contentPart>
        </mc:Choice>
        <mc:Fallback xmlns="">
          <p:pic>
            <p:nvPicPr>
              <p:cNvPr id="26" name="Pismo odręczne 25">
                <a:extLst>
                  <a:ext uri="{FF2B5EF4-FFF2-40B4-BE49-F238E27FC236}">
                    <a16:creationId xmlns:a16="http://schemas.microsoft.com/office/drawing/2014/main" id="{A4215FF2-A883-C20F-E62D-063F397C34E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415565" y="4622072"/>
                <a:ext cx="131103" cy="1511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7" name="Pismo odręczne 26">
                <a:extLst>
                  <a:ext uri="{FF2B5EF4-FFF2-40B4-BE49-F238E27FC236}">
                    <a16:creationId xmlns:a16="http://schemas.microsoft.com/office/drawing/2014/main" id="{1656E756-5C43-B46F-AB77-B4DC9F212E14}"/>
                  </a:ext>
                </a:extLst>
              </p14:cNvPr>
              <p14:cNvContentPartPr/>
              <p14:nvPr/>
            </p14:nvContentPartPr>
            <p14:xfrm>
              <a:off x="9592326" y="4508954"/>
              <a:ext cx="66675" cy="200024"/>
            </p14:xfrm>
          </p:contentPart>
        </mc:Choice>
        <mc:Fallback xmlns="">
          <p:pic>
            <p:nvPicPr>
              <p:cNvPr id="27" name="Pismo odręczne 26">
                <a:extLst>
                  <a:ext uri="{FF2B5EF4-FFF2-40B4-BE49-F238E27FC236}">
                    <a16:creationId xmlns:a16="http://schemas.microsoft.com/office/drawing/2014/main" id="{1656E756-5C43-B46F-AB77-B4DC9F212E14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9573384" y="4490934"/>
                <a:ext cx="104180" cy="2357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8" name="Pismo odręczne 27">
                <a:extLst>
                  <a:ext uri="{FF2B5EF4-FFF2-40B4-BE49-F238E27FC236}">
                    <a16:creationId xmlns:a16="http://schemas.microsoft.com/office/drawing/2014/main" id="{1F5D87BB-BB9B-BD73-24B5-98AF76AB6614}"/>
                  </a:ext>
                </a:extLst>
              </p14:cNvPr>
              <p14:cNvContentPartPr/>
              <p14:nvPr/>
            </p14:nvContentPartPr>
            <p14:xfrm>
              <a:off x="9741769" y="4602355"/>
              <a:ext cx="76200" cy="95249"/>
            </p14:xfrm>
          </p:contentPart>
        </mc:Choice>
        <mc:Fallback xmlns="">
          <p:pic>
            <p:nvPicPr>
              <p:cNvPr id="28" name="Pismo odręczne 27">
                <a:extLst>
                  <a:ext uri="{FF2B5EF4-FFF2-40B4-BE49-F238E27FC236}">
                    <a16:creationId xmlns:a16="http://schemas.microsoft.com/office/drawing/2014/main" id="{1F5D87BB-BB9B-BD73-24B5-98AF76AB661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9723539" y="4584518"/>
                <a:ext cx="112295" cy="1305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9" name="Pismo odręczne 28">
                <a:extLst>
                  <a:ext uri="{FF2B5EF4-FFF2-40B4-BE49-F238E27FC236}">
                    <a16:creationId xmlns:a16="http://schemas.microsoft.com/office/drawing/2014/main" id="{5B8A3305-34DE-A369-54C5-71014ECF1102}"/>
                  </a:ext>
                </a:extLst>
              </p14:cNvPr>
              <p14:cNvContentPartPr/>
              <p14:nvPr/>
            </p14:nvContentPartPr>
            <p14:xfrm>
              <a:off x="9937911" y="4443573"/>
              <a:ext cx="85725" cy="247649"/>
            </p14:xfrm>
          </p:contentPart>
        </mc:Choice>
        <mc:Fallback xmlns="">
          <p:pic>
            <p:nvPicPr>
              <p:cNvPr id="29" name="Pismo odręczne 28">
                <a:extLst>
                  <a:ext uri="{FF2B5EF4-FFF2-40B4-BE49-F238E27FC236}">
                    <a16:creationId xmlns:a16="http://schemas.microsoft.com/office/drawing/2014/main" id="{5B8A3305-34DE-A369-54C5-71014ECF1102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919029" y="4425705"/>
                <a:ext cx="123112" cy="2830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0" name="Pismo odręczne 29">
                <a:extLst>
                  <a:ext uri="{FF2B5EF4-FFF2-40B4-BE49-F238E27FC236}">
                    <a16:creationId xmlns:a16="http://schemas.microsoft.com/office/drawing/2014/main" id="{41319267-52D0-A26A-0178-6FD60E259177}"/>
                  </a:ext>
                </a:extLst>
              </p14:cNvPr>
              <p14:cNvContentPartPr/>
              <p14:nvPr/>
            </p14:nvContentPartPr>
            <p14:xfrm>
              <a:off x="9909892" y="4577180"/>
              <a:ext cx="161924" cy="47624"/>
            </p14:xfrm>
          </p:contentPart>
        </mc:Choice>
        <mc:Fallback xmlns="">
          <p:pic>
            <p:nvPicPr>
              <p:cNvPr id="30" name="Pismo odręczne 29">
                <a:extLst>
                  <a:ext uri="{FF2B5EF4-FFF2-40B4-BE49-F238E27FC236}">
                    <a16:creationId xmlns:a16="http://schemas.microsoft.com/office/drawing/2014/main" id="{41319267-52D0-A26A-0178-6FD60E259177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9891860" y="4557821"/>
                <a:ext cx="197627" cy="85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1" name="Pismo odręczne 30">
                <a:extLst>
                  <a:ext uri="{FF2B5EF4-FFF2-40B4-BE49-F238E27FC236}">
                    <a16:creationId xmlns:a16="http://schemas.microsoft.com/office/drawing/2014/main" id="{24D08106-388A-47CD-E669-DA4A2E7BB2D9}"/>
                  </a:ext>
                </a:extLst>
              </p14:cNvPr>
              <p14:cNvContentPartPr/>
              <p14:nvPr/>
            </p14:nvContentPartPr>
            <p14:xfrm>
              <a:off x="10143394" y="4572437"/>
              <a:ext cx="123825" cy="85725"/>
            </p14:xfrm>
          </p:contentPart>
        </mc:Choice>
        <mc:Fallback xmlns="">
          <p:pic>
            <p:nvPicPr>
              <p:cNvPr id="31" name="Pismo odręczne 30">
                <a:extLst>
                  <a:ext uri="{FF2B5EF4-FFF2-40B4-BE49-F238E27FC236}">
                    <a16:creationId xmlns:a16="http://schemas.microsoft.com/office/drawing/2014/main" id="{24D08106-388A-47CD-E669-DA4A2E7BB2D9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0125954" y="4554870"/>
                <a:ext cx="158356" cy="1205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2" name="Pismo odręczne 31">
                <a:extLst>
                  <a:ext uri="{FF2B5EF4-FFF2-40B4-BE49-F238E27FC236}">
                    <a16:creationId xmlns:a16="http://schemas.microsoft.com/office/drawing/2014/main" id="{08A930F0-4D4E-D5FD-B6CF-28F5BCB5EC14}"/>
                  </a:ext>
                </a:extLst>
              </p14:cNvPr>
              <p14:cNvContentPartPr/>
              <p14:nvPr/>
            </p14:nvContentPartPr>
            <p14:xfrm>
              <a:off x="10423599" y="4563958"/>
              <a:ext cx="57149" cy="76200"/>
            </p14:xfrm>
          </p:contentPart>
        </mc:Choice>
        <mc:Fallback xmlns="">
          <p:pic>
            <p:nvPicPr>
              <p:cNvPr id="32" name="Pismo odręczne 31">
                <a:extLst>
                  <a:ext uri="{FF2B5EF4-FFF2-40B4-BE49-F238E27FC236}">
                    <a16:creationId xmlns:a16="http://schemas.microsoft.com/office/drawing/2014/main" id="{08A930F0-4D4E-D5FD-B6CF-28F5BCB5EC14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0406691" y="4545641"/>
                <a:ext cx="90627" cy="1124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3" name="Pismo odręczne 32">
                <a:extLst>
                  <a:ext uri="{FF2B5EF4-FFF2-40B4-BE49-F238E27FC236}">
                    <a16:creationId xmlns:a16="http://schemas.microsoft.com/office/drawing/2014/main" id="{714ADDE6-3069-44FD-B86C-DF0055FD9BA5}"/>
                  </a:ext>
                </a:extLst>
              </p14:cNvPr>
              <p14:cNvContentPartPr/>
              <p14:nvPr/>
            </p14:nvContentPartPr>
            <p14:xfrm>
              <a:off x="10712884" y="4448518"/>
              <a:ext cx="219074" cy="228599"/>
            </p14:xfrm>
          </p:contentPart>
        </mc:Choice>
        <mc:Fallback xmlns="">
          <p:pic>
            <p:nvPicPr>
              <p:cNvPr id="33" name="Pismo odręczne 32">
                <a:extLst>
                  <a:ext uri="{FF2B5EF4-FFF2-40B4-BE49-F238E27FC236}">
                    <a16:creationId xmlns:a16="http://schemas.microsoft.com/office/drawing/2014/main" id="{714ADDE6-3069-44FD-B86C-DF0055FD9BA5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0694719" y="4430404"/>
                <a:ext cx="255041" cy="26446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8779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09647C-2731-A6C8-3DB4-66A0C97A8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Algorytm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728C44-B2FD-6443-D461-94C0D9B57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dirty="0">
                <a:cs typeface="Calibri"/>
              </a:rPr>
              <a:t>1. Inicjalizuj tablice</a:t>
            </a:r>
          </a:p>
          <a:p>
            <a:pPr marL="0" indent="0">
              <a:buNone/>
            </a:pPr>
            <a:r>
              <a:rPr lang="pl-PL" dirty="0">
                <a:cs typeface="Calibri"/>
              </a:rPr>
              <a:t>2. Sumuj wartości z sąsiedztwa</a:t>
            </a:r>
          </a:p>
          <a:p>
            <a:pPr marL="0" indent="0">
              <a:buNone/>
            </a:pPr>
            <a:r>
              <a:rPr lang="pl-PL" dirty="0">
                <a:cs typeface="Calibri"/>
              </a:rPr>
              <a:t>3. Oblicz średnie </a:t>
            </a:r>
            <a:r>
              <a:rPr lang="pl-PL" dirty="0" err="1">
                <a:cs typeface="Calibri"/>
              </a:rPr>
              <a:t>avg</a:t>
            </a:r>
            <a:r>
              <a:rPr lang="pl-PL" dirty="0">
                <a:cs typeface="Calibri"/>
              </a:rPr>
              <a:t>/avg2</a:t>
            </a:r>
          </a:p>
          <a:p>
            <a:pPr marL="0" indent="0">
              <a:buNone/>
            </a:pPr>
            <a:r>
              <a:rPr lang="pl-PL" dirty="0">
                <a:cs typeface="Calibri"/>
              </a:rPr>
              <a:t>4. Zastosuj reguły (umieranie, przeżywanie)</a:t>
            </a:r>
          </a:p>
          <a:p>
            <a:pPr marL="0" indent="0">
              <a:buNone/>
            </a:pPr>
            <a:r>
              <a:rPr lang="pl-PL" dirty="0">
                <a:cs typeface="Calibri"/>
              </a:rPr>
              <a:t>5. Rysuj i powtarzaj od 2.</a:t>
            </a:r>
          </a:p>
          <a:p>
            <a:pPr marL="0" indent="0">
              <a:buNone/>
            </a:pPr>
            <a:endParaRPr lang="pl-PL" dirty="0">
              <a:cs typeface="Calibri"/>
            </a:endParaRPr>
          </a:p>
          <a:p>
            <a:pPr marL="0" indent="0">
              <a:buNone/>
            </a:pPr>
            <a:endParaRPr lang="pl-PL" dirty="0"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B3FFB774-AD37-0AD3-422A-309BAB741045}"/>
                  </a:ext>
                </a:extLst>
              </p14:cNvPr>
              <p14:cNvContentPartPr/>
              <p14:nvPr/>
            </p14:nvContentPartPr>
            <p14:xfrm>
              <a:off x="36458" y="2569321"/>
              <a:ext cx="742949" cy="1800224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B3FFB774-AD37-0AD3-422A-309BAB74104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364" y="2551348"/>
                <a:ext cx="778776" cy="18358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D4890A7E-012B-98C9-3E66-806CD5A55779}"/>
                  </a:ext>
                </a:extLst>
              </p14:cNvPr>
              <p14:cNvContentPartPr/>
              <p14:nvPr/>
            </p14:nvContentPartPr>
            <p14:xfrm>
              <a:off x="663150" y="2475137"/>
              <a:ext cx="219074" cy="314325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D4890A7E-012B-98C9-3E66-806CD5A5577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5281" y="2457031"/>
                <a:ext cx="254455" cy="3501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8996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4324E0-9335-455C-86CB-5BD5DCB3B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cs typeface="Calibri Light"/>
              </a:rPr>
              <a:t>A</a:t>
            </a:r>
            <a:r>
              <a:rPr lang="pl-PL" b="1">
                <a:cs typeface="Calibri Light"/>
              </a:rPr>
              <a:t>utomat komórkowy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FB4BDA5-FD22-425C-8DF8-F900CAF54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5413" y="279310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>
                <a:cs typeface="Calibri"/>
              </a:rPr>
              <a:t>Proste zasady lokalne -&gt; globalne efekty w układzie</a:t>
            </a:r>
            <a:endParaRPr lang="pl-P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8" name="Pismo odręczne 27">
                <a:extLst>
                  <a:ext uri="{FF2B5EF4-FFF2-40B4-BE49-F238E27FC236}">
                    <a16:creationId xmlns:a16="http://schemas.microsoft.com/office/drawing/2014/main" id="{3CD230EA-ED15-470C-9DD6-007901B1F20B}"/>
                  </a:ext>
                </a:extLst>
              </p14:cNvPr>
              <p14:cNvContentPartPr/>
              <p14:nvPr/>
            </p14:nvContentPartPr>
            <p14:xfrm>
              <a:off x="2627245" y="4519237"/>
              <a:ext cx="28574" cy="38099"/>
            </p14:xfrm>
          </p:contentPart>
        </mc:Choice>
        <mc:Fallback xmlns="">
          <p:pic>
            <p:nvPicPr>
              <p:cNvPr id="28" name="Pismo odręczne 27">
                <a:extLst>
                  <a:ext uri="{FF2B5EF4-FFF2-40B4-BE49-F238E27FC236}">
                    <a16:creationId xmlns:a16="http://schemas.microsoft.com/office/drawing/2014/main" id="{3CD230EA-ED15-470C-9DD6-007901B1F20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1545" y="4501599"/>
                <a:ext cx="59660" cy="730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" name="Pismo odręczne 28">
                <a:extLst>
                  <a:ext uri="{FF2B5EF4-FFF2-40B4-BE49-F238E27FC236}">
                    <a16:creationId xmlns:a16="http://schemas.microsoft.com/office/drawing/2014/main" id="{87F1CC05-ABF0-4232-8098-DF8482F9E9B2}"/>
                  </a:ext>
                </a:extLst>
              </p14:cNvPr>
              <p14:cNvContentPartPr/>
              <p14:nvPr/>
            </p14:nvContentPartPr>
            <p14:xfrm>
              <a:off x="2622395" y="4832658"/>
              <a:ext cx="76200" cy="28574"/>
            </p14:xfrm>
          </p:contentPart>
        </mc:Choice>
        <mc:Fallback xmlns="">
          <p:pic>
            <p:nvPicPr>
              <p:cNvPr id="29" name="Pismo odręczne 28">
                <a:extLst>
                  <a:ext uri="{FF2B5EF4-FFF2-40B4-BE49-F238E27FC236}">
                    <a16:creationId xmlns:a16="http://schemas.microsoft.com/office/drawing/2014/main" id="{87F1CC05-ABF0-4232-8098-DF8482F9E9B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04674" y="4816045"/>
                <a:ext cx="111287" cy="614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0" name="Pismo odręczne 29">
                <a:extLst>
                  <a:ext uri="{FF2B5EF4-FFF2-40B4-BE49-F238E27FC236}">
                    <a16:creationId xmlns:a16="http://schemas.microsoft.com/office/drawing/2014/main" id="{E504CB89-4AA9-4D2D-8692-F1B2EB5BA581}"/>
                  </a:ext>
                </a:extLst>
              </p14:cNvPr>
              <p14:cNvContentPartPr/>
              <p14:nvPr/>
            </p14:nvContentPartPr>
            <p14:xfrm>
              <a:off x="2237508" y="4687213"/>
              <a:ext cx="104774" cy="57149"/>
            </p14:xfrm>
          </p:contentPart>
        </mc:Choice>
        <mc:Fallback xmlns="">
          <p:pic>
            <p:nvPicPr>
              <p:cNvPr id="30" name="Pismo odręczne 29">
                <a:extLst>
                  <a:ext uri="{FF2B5EF4-FFF2-40B4-BE49-F238E27FC236}">
                    <a16:creationId xmlns:a16="http://schemas.microsoft.com/office/drawing/2014/main" id="{E504CB89-4AA9-4D2D-8692-F1B2EB5BA58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19750" y="4668289"/>
                <a:ext cx="139935" cy="946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Pismo odręczne 30">
                <a:extLst>
                  <a:ext uri="{FF2B5EF4-FFF2-40B4-BE49-F238E27FC236}">
                    <a16:creationId xmlns:a16="http://schemas.microsoft.com/office/drawing/2014/main" id="{874332BE-01B7-46CC-855B-039C55EA00EA}"/>
                  </a:ext>
                </a:extLst>
              </p14:cNvPr>
              <p14:cNvContentPartPr/>
              <p14:nvPr/>
            </p14:nvContentPartPr>
            <p14:xfrm>
              <a:off x="2951200" y="4651391"/>
              <a:ext cx="19049" cy="28574"/>
            </p14:xfrm>
          </p:contentPart>
        </mc:Choice>
        <mc:Fallback xmlns="">
          <p:pic>
            <p:nvPicPr>
              <p:cNvPr id="31" name="Pismo odręczne 30">
                <a:extLst>
                  <a:ext uri="{FF2B5EF4-FFF2-40B4-BE49-F238E27FC236}">
                    <a16:creationId xmlns:a16="http://schemas.microsoft.com/office/drawing/2014/main" id="{874332BE-01B7-46CC-855B-039C55EA00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935057" y="4634583"/>
                <a:ext cx="51013" cy="618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2" name="Pismo odręczne 31">
                <a:extLst>
                  <a:ext uri="{FF2B5EF4-FFF2-40B4-BE49-F238E27FC236}">
                    <a16:creationId xmlns:a16="http://schemas.microsoft.com/office/drawing/2014/main" id="{D9A237A3-7B5D-4CAF-9C59-5B62287DE6B9}"/>
                  </a:ext>
                </a:extLst>
              </p14:cNvPr>
              <p14:cNvContentPartPr/>
              <p14:nvPr/>
            </p14:nvContentPartPr>
            <p14:xfrm>
              <a:off x="3333930" y="4577785"/>
              <a:ext cx="419099" cy="123825"/>
            </p14:xfrm>
          </p:contentPart>
        </mc:Choice>
        <mc:Fallback xmlns="">
          <p:pic>
            <p:nvPicPr>
              <p:cNvPr id="32" name="Pismo odręczne 31">
                <a:extLst>
                  <a:ext uri="{FF2B5EF4-FFF2-40B4-BE49-F238E27FC236}">
                    <a16:creationId xmlns:a16="http://schemas.microsoft.com/office/drawing/2014/main" id="{D9A237A3-7B5D-4CAF-9C59-5B62287DE6B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16141" y="4559359"/>
                <a:ext cx="454320" cy="1603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3" name="Pismo odręczne 32">
                <a:extLst>
                  <a:ext uri="{FF2B5EF4-FFF2-40B4-BE49-F238E27FC236}">
                    <a16:creationId xmlns:a16="http://schemas.microsoft.com/office/drawing/2014/main" id="{3067B4BD-9339-42D2-AA05-DCC9041B4FC8}"/>
                  </a:ext>
                </a:extLst>
              </p14:cNvPr>
              <p14:cNvContentPartPr/>
              <p14:nvPr/>
            </p14:nvContentPartPr>
            <p14:xfrm>
              <a:off x="3680016" y="4492608"/>
              <a:ext cx="247649" cy="228599"/>
            </p14:xfrm>
          </p:contentPart>
        </mc:Choice>
        <mc:Fallback xmlns="">
          <p:pic>
            <p:nvPicPr>
              <p:cNvPr id="33" name="Pismo odręczne 32">
                <a:extLst>
                  <a:ext uri="{FF2B5EF4-FFF2-40B4-BE49-F238E27FC236}">
                    <a16:creationId xmlns:a16="http://schemas.microsoft.com/office/drawing/2014/main" id="{3067B4BD-9339-42D2-AA05-DCC9041B4F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61726" y="4474721"/>
                <a:ext cx="283864" cy="2640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4" name="Pismo odręczne 33">
                <a:extLst>
                  <a:ext uri="{FF2B5EF4-FFF2-40B4-BE49-F238E27FC236}">
                    <a16:creationId xmlns:a16="http://schemas.microsoft.com/office/drawing/2014/main" id="{CCDDD5FA-7E0A-43EE-8AE7-6493537F165E}"/>
                  </a:ext>
                </a:extLst>
              </p14:cNvPr>
              <p14:cNvContentPartPr/>
              <p14:nvPr/>
            </p14:nvContentPartPr>
            <p14:xfrm>
              <a:off x="4624349" y="4604690"/>
              <a:ext cx="85725" cy="57149"/>
            </p14:xfrm>
          </p:contentPart>
        </mc:Choice>
        <mc:Fallback xmlns="">
          <p:pic>
            <p:nvPicPr>
              <p:cNvPr id="34" name="Pismo odręczne 33">
                <a:extLst>
                  <a:ext uri="{FF2B5EF4-FFF2-40B4-BE49-F238E27FC236}">
                    <a16:creationId xmlns:a16="http://schemas.microsoft.com/office/drawing/2014/main" id="{CCDDD5FA-7E0A-43EE-8AE7-6493537F165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06264" y="4586942"/>
                <a:ext cx="121534" cy="92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5" name="Pismo odręczne 34">
                <a:extLst>
                  <a:ext uri="{FF2B5EF4-FFF2-40B4-BE49-F238E27FC236}">
                    <a16:creationId xmlns:a16="http://schemas.microsoft.com/office/drawing/2014/main" id="{BA2D3997-7E0A-47EB-B12F-4325B52A38A1}"/>
                  </a:ext>
                </a:extLst>
              </p14:cNvPr>
              <p14:cNvContentPartPr/>
              <p14:nvPr/>
            </p14:nvContentPartPr>
            <p14:xfrm>
              <a:off x="5024735" y="4595350"/>
              <a:ext cx="38099" cy="47624"/>
            </p14:xfrm>
          </p:contentPart>
        </mc:Choice>
        <mc:Fallback xmlns="">
          <p:pic>
            <p:nvPicPr>
              <p:cNvPr id="35" name="Pismo odręczne 34">
                <a:extLst>
                  <a:ext uri="{FF2B5EF4-FFF2-40B4-BE49-F238E27FC236}">
                    <a16:creationId xmlns:a16="http://schemas.microsoft.com/office/drawing/2014/main" id="{BA2D3997-7E0A-47EB-B12F-4325B52A38A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06593" y="4577969"/>
                <a:ext cx="74021" cy="820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2" name="Pismo odręczne 41">
                <a:extLst>
                  <a:ext uri="{FF2B5EF4-FFF2-40B4-BE49-F238E27FC236}">
                    <a16:creationId xmlns:a16="http://schemas.microsoft.com/office/drawing/2014/main" id="{79E2B538-6BD8-4529-B09C-F2DDD0AB92DB}"/>
                  </a:ext>
                </a:extLst>
              </p14:cNvPr>
              <p14:cNvContentPartPr/>
              <p14:nvPr/>
            </p14:nvContentPartPr>
            <p14:xfrm>
              <a:off x="7817699" y="4104279"/>
              <a:ext cx="3276599" cy="1142999"/>
            </p14:xfrm>
          </p:contentPart>
        </mc:Choice>
        <mc:Fallback xmlns="">
          <p:pic>
            <p:nvPicPr>
              <p:cNvPr id="42" name="Pismo odręczne 41">
                <a:extLst>
                  <a:ext uri="{FF2B5EF4-FFF2-40B4-BE49-F238E27FC236}">
                    <a16:creationId xmlns:a16="http://schemas.microsoft.com/office/drawing/2014/main" id="{79E2B538-6BD8-4529-B09C-F2DDD0AB92D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799725" y="4086341"/>
                <a:ext cx="3312187" cy="11785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3" name="Pismo odręczne 42">
                <a:extLst>
                  <a:ext uri="{FF2B5EF4-FFF2-40B4-BE49-F238E27FC236}">
                    <a16:creationId xmlns:a16="http://schemas.microsoft.com/office/drawing/2014/main" id="{B541B374-AA3C-4BE4-9EE3-9DD4DB567B89}"/>
                  </a:ext>
                </a:extLst>
              </p14:cNvPr>
              <p14:cNvContentPartPr/>
              <p14:nvPr/>
            </p14:nvContentPartPr>
            <p14:xfrm>
              <a:off x="7668257" y="3874409"/>
              <a:ext cx="3314700" cy="800099"/>
            </p14:xfrm>
          </p:contentPart>
        </mc:Choice>
        <mc:Fallback xmlns="">
          <p:pic>
            <p:nvPicPr>
              <p:cNvPr id="43" name="Pismo odręczne 42">
                <a:extLst>
                  <a:ext uri="{FF2B5EF4-FFF2-40B4-BE49-F238E27FC236}">
                    <a16:creationId xmlns:a16="http://schemas.microsoft.com/office/drawing/2014/main" id="{B541B374-AA3C-4BE4-9EE3-9DD4DB567B8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650236" y="3856315"/>
                <a:ext cx="3350381" cy="8359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7" name="Pismo odręczne 46">
                <a:extLst>
                  <a:ext uri="{FF2B5EF4-FFF2-40B4-BE49-F238E27FC236}">
                    <a16:creationId xmlns:a16="http://schemas.microsoft.com/office/drawing/2014/main" id="{F9FA8F8D-0271-4C7D-A43C-13742B89C31D}"/>
                  </a:ext>
                </a:extLst>
              </p14:cNvPr>
              <p14:cNvContentPartPr/>
              <p14:nvPr/>
            </p14:nvContentPartPr>
            <p14:xfrm>
              <a:off x="7911101" y="3595458"/>
              <a:ext cx="3133724" cy="361950"/>
            </p14:xfrm>
          </p:contentPart>
        </mc:Choice>
        <mc:Fallback xmlns="">
          <p:pic>
            <p:nvPicPr>
              <p:cNvPr id="47" name="Pismo odręczne 46">
                <a:extLst>
                  <a:ext uri="{FF2B5EF4-FFF2-40B4-BE49-F238E27FC236}">
                    <a16:creationId xmlns:a16="http://schemas.microsoft.com/office/drawing/2014/main" id="{F9FA8F8D-0271-4C7D-A43C-13742B89C31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893108" y="3577610"/>
                <a:ext cx="3169351" cy="3972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8" name="Pismo odręczne 47">
                <a:extLst>
                  <a:ext uri="{FF2B5EF4-FFF2-40B4-BE49-F238E27FC236}">
                    <a16:creationId xmlns:a16="http://schemas.microsoft.com/office/drawing/2014/main" id="{8E360C47-2ED6-4205-8380-48A5D660B17A}"/>
                  </a:ext>
                </a:extLst>
              </p14:cNvPr>
              <p14:cNvContentPartPr/>
              <p14:nvPr/>
            </p14:nvContentPartPr>
            <p14:xfrm>
              <a:off x="8555571" y="3408861"/>
              <a:ext cx="2352674" cy="123825"/>
            </p14:xfrm>
          </p:contentPart>
        </mc:Choice>
        <mc:Fallback xmlns="">
          <p:pic>
            <p:nvPicPr>
              <p:cNvPr id="48" name="Pismo odręczne 47">
                <a:extLst>
                  <a:ext uri="{FF2B5EF4-FFF2-40B4-BE49-F238E27FC236}">
                    <a16:creationId xmlns:a16="http://schemas.microsoft.com/office/drawing/2014/main" id="{8E360C47-2ED6-4205-8380-48A5D660B17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537548" y="3390651"/>
                <a:ext cx="2388359" cy="15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9" name="Pismo odręczne 48">
                <a:extLst>
                  <a:ext uri="{FF2B5EF4-FFF2-40B4-BE49-F238E27FC236}">
                    <a16:creationId xmlns:a16="http://schemas.microsoft.com/office/drawing/2014/main" id="{A275D212-931C-42B7-BCBA-CE1EA749E821}"/>
                  </a:ext>
                </a:extLst>
              </p14:cNvPr>
              <p14:cNvContentPartPr/>
              <p14:nvPr/>
            </p14:nvContentPartPr>
            <p14:xfrm>
              <a:off x="8345187" y="5230238"/>
              <a:ext cx="2819399" cy="257174"/>
            </p14:xfrm>
          </p:contentPart>
        </mc:Choice>
        <mc:Fallback xmlns="">
          <p:pic>
            <p:nvPicPr>
              <p:cNvPr id="49" name="Pismo odręczne 48">
                <a:extLst>
                  <a:ext uri="{FF2B5EF4-FFF2-40B4-BE49-F238E27FC236}">
                    <a16:creationId xmlns:a16="http://schemas.microsoft.com/office/drawing/2014/main" id="{A275D212-931C-42B7-BCBA-CE1EA749E82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327192" y="5212025"/>
                <a:ext cx="2855028" cy="2932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1" name="Pismo odręczne 50">
                <a:extLst>
                  <a:ext uri="{FF2B5EF4-FFF2-40B4-BE49-F238E27FC236}">
                    <a16:creationId xmlns:a16="http://schemas.microsoft.com/office/drawing/2014/main" id="{CAC182CF-D3AD-42CF-AC8E-9C58B92C09C9}"/>
                  </a:ext>
                </a:extLst>
              </p14:cNvPr>
              <p14:cNvContentPartPr/>
              <p14:nvPr/>
            </p14:nvContentPartPr>
            <p14:xfrm>
              <a:off x="4817401" y="4968956"/>
              <a:ext cx="3657599" cy="742949"/>
            </p14:xfrm>
          </p:contentPart>
        </mc:Choice>
        <mc:Fallback xmlns="">
          <p:pic>
            <p:nvPicPr>
              <p:cNvPr id="51" name="Pismo odręczne 50">
                <a:extLst>
                  <a:ext uri="{FF2B5EF4-FFF2-40B4-BE49-F238E27FC236}">
                    <a16:creationId xmlns:a16="http://schemas.microsoft.com/office/drawing/2014/main" id="{CAC182CF-D3AD-42CF-AC8E-9C58B92C09C9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799408" y="4951062"/>
                <a:ext cx="3693225" cy="7783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2" name="Pismo odręczne 51">
                <a:extLst>
                  <a:ext uri="{FF2B5EF4-FFF2-40B4-BE49-F238E27FC236}">
                    <a16:creationId xmlns:a16="http://schemas.microsoft.com/office/drawing/2014/main" id="{2105FA1F-1263-4416-AB79-67EABC8B495C}"/>
                  </a:ext>
                </a:extLst>
              </p14:cNvPr>
              <p14:cNvContentPartPr/>
              <p14:nvPr/>
            </p14:nvContentPartPr>
            <p14:xfrm>
              <a:off x="7759547" y="5291734"/>
              <a:ext cx="657224" cy="809624"/>
            </p14:xfrm>
          </p:contentPart>
        </mc:Choice>
        <mc:Fallback xmlns="">
          <p:pic>
            <p:nvPicPr>
              <p:cNvPr id="52" name="Pismo odręczne 51">
                <a:extLst>
                  <a:ext uri="{FF2B5EF4-FFF2-40B4-BE49-F238E27FC236}">
                    <a16:creationId xmlns:a16="http://schemas.microsoft.com/office/drawing/2014/main" id="{2105FA1F-1263-4416-AB79-67EABC8B495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741442" y="5273734"/>
                <a:ext cx="693073" cy="84526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2598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ltimedia online 3" title="Cells">
            <a:hlinkClick r:id="" action="ppaction://media"/>
            <a:extLst>
              <a:ext uri="{FF2B5EF4-FFF2-40B4-BE49-F238E27FC236}">
                <a16:creationId xmlns:a16="http://schemas.microsoft.com/office/drawing/2014/main" id="{181E488E-051E-84A4-EACD-92BBACCF34A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40112" y="120659"/>
            <a:ext cx="8810089" cy="6613987"/>
          </a:xfr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9EE70D2-2742-F20A-7008-C6759F562D1B}"/>
              </a:ext>
            </a:extLst>
          </p:cNvPr>
          <p:cNvSpPr txBox="1"/>
          <p:nvPr/>
        </p:nvSpPr>
        <p:spPr>
          <a:xfrm>
            <a:off x="597613" y="558914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"</a:t>
            </a:r>
            <a:r>
              <a:rPr lang="pl-PL" dirty="0" err="1"/>
              <a:t>Cells</a:t>
            </a:r>
            <a:r>
              <a:rPr lang="pl-PL" dirty="0"/>
              <a:t> MNCA"</a:t>
            </a:r>
          </a:p>
        </p:txBody>
      </p:sp>
    </p:spTree>
    <p:extLst>
      <p:ext uri="{BB962C8B-B14F-4D97-AF65-F5344CB8AC3E}">
        <p14:creationId xmlns:p14="http://schemas.microsoft.com/office/powerpoint/2010/main" val="192370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F2044D5A-2183-4B45-BC03-7D24ACCFF32A}"/>
              </a:ext>
            </a:extLst>
          </p:cNvPr>
          <p:cNvSpPr txBox="1"/>
          <p:nvPr/>
        </p:nvSpPr>
        <p:spPr>
          <a:xfrm>
            <a:off x="460624" y="5486400"/>
            <a:ext cx="851385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2"/>
              </a:rPr>
              <a:t>https://slackermanz.com/understanding-multiple-neighborhood-cellular-automata/</a:t>
            </a:r>
            <a:endParaRPr lang="pl-PL"/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A3E99BD9-F359-4824-91AE-E3E0341ED7AC}"/>
              </a:ext>
            </a:extLst>
          </p:cNvPr>
          <p:cNvSpPr txBox="1"/>
          <p:nvPr/>
        </p:nvSpPr>
        <p:spPr>
          <a:xfrm>
            <a:off x="459316" y="511401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Przegląd:</a:t>
            </a:r>
          </a:p>
        </p:txBody>
      </p:sp>
      <p:pic>
        <p:nvPicPr>
          <p:cNvPr id="3" name="Obraz 5">
            <a:extLst>
              <a:ext uri="{FF2B5EF4-FFF2-40B4-BE49-F238E27FC236}">
                <a16:creationId xmlns:a16="http://schemas.microsoft.com/office/drawing/2014/main" id="{C171D36B-24B4-432A-AD6F-B22D397DC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151" y="345661"/>
            <a:ext cx="8088309" cy="465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658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4F0C433-0BD8-404E-A898-749AFB818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407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Smooth Life*</a:t>
            </a:r>
          </a:p>
        </p:txBody>
      </p:sp>
      <p:pic>
        <p:nvPicPr>
          <p:cNvPr id="3" name="Obraz 3" descr="Obraz zawierający strzałka&#10;&#10;Opis wygenerowany automatycznie">
            <a:extLst>
              <a:ext uri="{FF2B5EF4-FFF2-40B4-BE49-F238E27FC236}">
                <a16:creationId xmlns:a16="http://schemas.microsoft.com/office/drawing/2014/main" id="{7B54082C-5989-DB12-7B6D-5E5A775A5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2" r="-2" b="3418"/>
          <a:stretch/>
        </p:blipFill>
        <p:spPr>
          <a:xfrm>
            <a:off x="20" y="10"/>
            <a:ext cx="699288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733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46939313-802D-BF01-FD4F-B4F7ECA6BA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1309" y="422681"/>
            <a:ext cx="10170585" cy="5576325"/>
          </a:xfr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0764F37-C891-4BE8-C187-7A59CCCEC6BF}"/>
              </a:ext>
            </a:extLst>
          </p:cNvPr>
          <p:cNvSpPr txBox="1"/>
          <p:nvPr/>
        </p:nvSpPr>
        <p:spPr>
          <a:xfrm>
            <a:off x="4599008" y="6113361"/>
            <a:ext cx="32447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ea typeface="+mn-lt"/>
                <a:cs typeface="+mn-lt"/>
                <a:hlinkClick r:id="rId3"/>
              </a:rPr>
              <a:t>https://arxiv.org/abs/1111.1567</a:t>
            </a:r>
            <a:r>
              <a:rPr lang="pl-PL" dirty="0">
                <a:ea typeface="+mn-lt"/>
                <a:cs typeface="+mn-lt"/>
              </a:rPr>
              <a:t> - przegląd pracy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27796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8D624D-DAC9-5DC0-35CC-DC9F0D126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cs typeface="Calibri Light"/>
              </a:rPr>
              <a:t>SmoothLife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3CA825-B9B7-96A0-6FC2-C44343D41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cs typeface="Calibri"/>
              </a:rPr>
              <a:t>Model podobny do "</a:t>
            </a:r>
            <a:r>
              <a:rPr lang="pl-PL" dirty="0" err="1">
                <a:cs typeface="Calibri"/>
              </a:rPr>
              <a:t>Larger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than</a:t>
            </a:r>
            <a:r>
              <a:rPr lang="pl-PL" dirty="0">
                <a:cs typeface="Calibri"/>
              </a:rPr>
              <a:t> Life" MNCA</a:t>
            </a:r>
            <a:endParaRPr lang="pl-PL">
              <a:cs typeface="Calibri"/>
            </a:endParaRPr>
          </a:p>
          <a:p>
            <a:r>
              <a:rPr lang="pl-PL" dirty="0">
                <a:cs typeface="Calibri"/>
              </a:rPr>
              <a:t>Wartości 0-1 w komórkach (ciągłe)</a:t>
            </a:r>
          </a:p>
          <a:p>
            <a:r>
              <a:rPr lang="pl-PL" dirty="0">
                <a:cs typeface="Calibri"/>
              </a:rPr>
              <a:t>Całkowanie po dwóch przyległych </a:t>
            </a:r>
            <a:r>
              <a:rPr lang="pl-PL" dirty="0" err="1">
                <a:cs typeface="Calibri"/>
              </a:rPr>
              <a:t>otoczeniach</a:t>
            </a:r>
            <a:r>
              <a:rPr lang="pl-PL" dirty="0">
                <a:cs typeface="Calibri"/>
              </a:rPr>
              <a:t> </a:t>
            </a:r>
            <a:r>
              <a:rPr lang="pl-PL" b="1" dirty="0">
                <a:cs typeface="Calibri"/>
              </a:rPr>
              <a:t>m</a:t>
            </a:r>
            <a:r>
              <a:rPr lang="pl-PL" dirty="0">
                <a:cs typeface="Calibri"/>
              </a:rPr>
              <a:t> i </a:t>
            </a:r>
            <a:r>
              <a:rPr lang="pl-PL" b="1" dirty="0">
                <a:cs typeface="Calibri"/>
              </a:rPr>
              <a:t>n</a:t>
            </a:r>
          </a:p>
          <a:p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F02B1D61-B1E7-8DB0-EA4D-919150E380E6}"/>
                  </a:ext>
                </a:extLst>
              </p14:cNvPr>
              <p14:cNvContentPartPr/>
              <p14:nvPr/>
            </p14:nvContentPartPr>
            <p14:xfrm>
              <a:off x="4703214" y="4337745"/>
              <a:ext cx="1238249" cy="1047749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F02B1D61-B1E7-8DB0-EA4D-919150E380E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85164" y="4319786"/>
                <a:ext cx="1273989" cy="10833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23372A2E-D59E-34DC-1FAF-1C94685BBB3B}"/>
                  </a:ext>
                </a:extLst>
              </p14:cNvPr>
              <p14:cNvContentPartPr/>
              <p14:nvPr/>
            </p14:nvContentPartPr>
            <p14:xfrm>
              <a:off x="4019609" y="3682086"/>
              <a:ext cx="2762249" cy="2333624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23372A2E-D59E-34DC-1FAF-1C94685BBB3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01602" y="3664113"/>
                <a:ext cx="2797903" cy="23692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Pismo odręczne 18">
                <a:extLst>
                  <a:ext uri="{FF2B5EF4-FFF2-40B4-BE49-F238E27FC236}">
                    <a16:creationId xmlns:a16="http://schemas.microsoft.com/office/drawing/2014/main" id="{1E0E3F49-88DD-8C95-A48D-00CF11A1F82B}"/>
                  </a:ext>
                </a:extLst>
              </p14:cNvPr>
              <p14:cNvContentPartPr/>
              <p14:nvPr/>
            </p14:nvContentPartPr>
            <p14:xfrm>
              <a:off x="5166484" y="4805585"/>
              <a:ext cx="485774" cy="142875"/>
            </p14:xfrm>
          </p:contentPart>
        </mc:Choice>
        <mc:Fallback xmlns="">
          <p:pic>
            <p:nvPicPr>
              <p:cNvPr id="19" name="Pismo odręczne 18">
                <a:extLst>
                  <a:ext uri="{FF2B5EF4-FFF2-40B4-BE49-F238E27FC236}">
                    <a16:creationId xmlns:a16="http://schemas.microsoft.com/office/drawing/2014/main" id="{1E0E3F49-88DD-8C95-A48D-00CF11A1F82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48399" y="4787221"/>
                <a:ext cx="521583" cy="1792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Pismo odręczne 19">
                <a:extLst>
                  <a:ext uri="{FF2B5EF4-FFF2-40B4-BE49-F238E27FC236}">
                    <a16:creationId xmlns:a16="http://schemas.microsoft.com/office/drawing/2014/main" id="{6955394A-4CCA-F485-2321-693ED70B5099}"/>
                  </a:ext>
                </a:extLst>
              </p14:cNvPr>
              <p14:cNvContentPartPr/>
              <p14:nvPr/>
            </p14:nvContentPartPr>
            <p14:xfrm>
              <a:off x="5851217" y="5512881"/>
              <a:ext cx="257174" cy="200024"/>
            </p14:xfrm>
          </p:contentPart>
        </mc:Choice>
        <mc:Fallback xmlns="">
          <p:pic>
            <p:nvPicPr>
              <p:cNvPr id="20" name="Pismo odręczne 19">
                <a:extLst>
                  <a:ext uri="{FF2B5EF4-FFF2-40B4-BE49-F238E27FC236}">
                    <a16:creationId xmlns:a16="http://schemas.microsoft.com/office/drawing/2014/main" id="{6955394A-4CCA-F485-2321-693ED70B509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32900" y="5495085"/>
                <a:ext cx="293442" cy="2352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Pismo odręczne 20">
                <a:extLst>
                  <a:ext uri="{FF2B5EF4-FFF2-40B4-BE49-F238E27FC236}">
                    <a16:creationId xmlns:a16="http://schemas.microsoft.com/office/drawing/2014/main" id="{E4E1D3B7-1026-65BD-75CE-01044B7BC7D4}"/>
                  </a:ext>
                </a:extLst>
              </p14:cNvPr>
              <p14:cNvContentPartPr/>
              <p14:nvPr/>
            </p14:nvContentPartPr>
            <p14:xfrm>
              <a:off x="5851213" y="5526247"/>
              <a:ext cx="19049" cy="38099"/>
            </p14:xfrm>
          </p:contentPart>
        </mc:Choice>
        <mc:Fallback xmlns="">
          <p:pic>
            <p:nvPicPr>
              <p:cNvPr id="21" name="Pismo odręczne 20">
                <a:extLst>
                  <a:ext uri="{FF2B5EF4-FFF2-40B4-BE49-F238E27FC236}">
                    <a16:creationId xmlns:a16="http://schemas.microsoft.com/office/drawing/2014/main" id="{E4E1D3B7-1026-65BD-75CE-01044B7BC7D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35070" y="5508929"/>
                <a:ext cx="51013" cy="723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Pismo odręczne 21">
                <a:extLst>
                  <a:ext uri="{FF2B5EF4-FFF2-40B4-BE49-F238E27FC236}">
                    <a16:creationId xmlns:a16="http://schemas.microsoft.com/office/drawing/2014/main" id="{0A655B5D-1FAB-4EF4-F628-37F17ACF95F4}"/>
                  </a:ext>
                </a:extLst>
              </p14:cNvPr>
              <p14:cNvContentPartPr/>
              <p14:nvPr/>
            </p14:nvContentPartPr>
            <p14:xfrm>
              <a:off x="5832106" y="5518432"/>
              <a:ext cx="85725" cy="47624"/>
            </p14:xfrm>
          </p:contentPart>
        </mc:Choice>
        <mc:Fallback xmlns="">
          <p:pic>
            <p:nvPicPr>
              <p:cNvPr id="22" name="Pismo odręczne 21">
                <a:extLst>
                  <a:ext uri="{FF2B5EF4-FFF2-40B4-BE49-F238E27FC236}">
                    <a16:creationId xmlns:a16="http://schemas.microsoft.com/office/drawing/2014/main" id="{0A655B5D-1FAB-4EF4-F628-37F17ACF95F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13389" y="5500393"/>
                <a:ext cx="122785" cy="8334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68245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1C4E3CC-48BB-02BE-D6D5-5A4C8C2E2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Game of Life   vs    </a:t>
            </a:r>
            <a:r>
              <a:rPr lang="pl-PL" dirty="0" err="1">
                <a:cs typeface="Calibri Light"/>
              </a:rPr>
              <a:t>SmoothLife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F856B1-8E7D-8876-BFFD-CFD1922557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cs typeface="Calibri"/>
              </a:rPr>
              <a:t>Wartość komórki - żywa/martwa</a:t>
            </a:r>
          </a:p>
          <a:p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  <a:p>
            <a:r>
              <a:rPr lang="pl-PL" dirty="0">
                <a:cs typeface="Calibri"/>
              </a:rPr>
              <a:t>Sąsiedztwo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7C3794F2-BDE2-7638-7BA2-BE4706D79E16}"/>
                  </a:ext>
                </a:extLst>
              </p14:cNvPr>
              <p14:cNvContentPartPr/>
              <p14:nvPr/>
            </p14:nvContentPartPr>
            <p14:xfrm>
              <a:off x="2474884" y="3115481"/>
              <a:ext cx="361950" cy="36195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7C3794F2-BDE2-7638-7BA2-BE4706D79E1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57124" y="3097580"/>
                <a:ext cx="397115" cy="3973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FE89C62C-165F-1499-E623-D4A6AB50B7D9}"/>
                  </a:ext>
                </a:extLst>
              </p14:cNvPr>
              <p14:cNvContentPartPr/>
              <p14:nvPr/>
            </p14:nvContentPartPr>
            <p14:xfrm>
              <a:off x="2493471" y="2835276"/>
              <a:ext cx="57149" cy="26670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FE89C62C-165F-1499-E623-D4A6AB50B7D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75748" y="2817472"/>
                <a:ext cx="92958" cy="3019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29A9691B-FEF3-79B3-DA97-9334130A8CE7}"/>
                  </a:ext>
                </a:extLst>
              </p14:cNvPr>
              <p14:cNvContentPartPr/>
              <p14:nvPr/>
            </p14:nvContentPartPr>
            <p14:xfrm>
              <a:off x="2633919" y="2783362"/>
              <a:ext cx="276225" cy="314325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29A9691B-FEF3-79B3-DA97-9334130A8CE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16039" y="2765130"/>
                <a:ext cx="312350" cy="350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E8187B24-2FFA-D1D0-D32D-DAD2EDD18713}"/>
                  </a:ext>
                </a:extLst>
              </p14:cNvPr>
              <p14:cNvContentPartPr/>
              <p14:nvPr/>
            </p14:nvContentPartPr>
            <p14:xfrm>
              <a:off x="2864989" y="2802043"/>
              <a:ext cx="361950" cy="333374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E8187B24-2FFA-D1D0-D32D-DAD2EDD1871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46891" y="2784273"/>
                <a:ext cx="397783" cy="3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597C3349-6DED-746B-AA06-50609DB1B431}"/>
                  </a:ext>
                </a:extLst>
              </p14:cNvPr>
              <p14:cNvContentPartPr/>
              <p14:nvPr/>
            </p14:nvContentPartPr>
            <p14:xfrm>
              <a:off x="2751201" y="3147628"/>
              <a:ext cx="495299" cy="323850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597C3349-6DED-746B-AA06-50609DB1B43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33716" y="3129814"/>
                <a:ext cx="530627" cy="3591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81690891-48BD-1F54-6C4D-C9D2C0E5F427}"/>
                  </a:ext>
                </a:extLst>
              </p14:cNvPr>
              <p14:cNvContentPartPr/>
              <p14:nvPr/>
            </p14:nvContentPartPr>
            <p14:xfrm>
              <a:off x="2406210" y="3474533"/>
              <a:ext cx="447674" cy="304800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81690891-48BD-1F54-6C4D-C9D2C0E5F42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88759" y="3456433"/>
                <a:ext cx="482932" cy="3406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18457537-1BA0-82AA-DF8F-B7DF139501FF}"/>
                  </a:ext>
                </a:extLst>
              </p14:cNvPr>
              <p14:cNvContentPartPr/>
              <p14:nvPr/>
            </p14:nvContentPartPr>
            <p14:xfrm>
              <a:off x="2858083" y="3427681"/>
              <a:ext cx="390525" cy="371474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18457537-1BA0-82AA-DF8F-B7DF139501F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840575" y="3409822"/>
                <a:ext cx="425897" cy="40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DDBEE6F3-2D96-8DB5-B437-F1E4B2BC8EDA}"/>
                  </a:ext>
                </a:extLst>
              </p14:cNvPr>
              <p14:cNvContentPartPr/>
              <p14:nvPr/>
            </p14:nvContentPartPr>
            <p14:xfrm>
              <a:off x="2063974" y="3502021"/>
              <a:ext cx="390525" cy="257174"/>
            </p14:xfrm>
          </p:contentPart>
        </mc:Choice>
        <mc:Fallback xmlns=""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DDBEE6F3-2D96-8DB5-B437-F1E4B2BC8ED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046027" y="3483730"/>
                <a:ext cx="426060" cy="2933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A12B504B-2892-49C4-642B-49AE692C47DA}"/>
                  </a:ext>
                </a:extLst>
              </p14:cNvPr>
              <p14:cNvContentPartPr/>
              <p14:nvPr/>
            </p14:nvContentPartPr>
            <p14:xfrm>
              <a:off x="2101125" y="3179993"/>
              <a:ext cx="409574" cy="342899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A12B504B-2892-49C4-642B-49AE692C47D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083177" y="3162288"/>
                <a:ext cx="445111" cy="3786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CB526317-DCF8-E32E-58B9-AA4343B60F77}"/>
                  </a:ext>
                </a:extLst>
              </p14:cNvPr>
              <p14:cNvContentPartPr/>
              <p14:nvPr/>
            </p14:nvContentPartPr>
            <p14:xfrm>
              <a:off x="2194933" y="2809392"/>
              <a:ext cx="400050" cy="40005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CB526317-DCF8-E32E-58B9-AA4343B60F7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77121" y="2791921"/>
                <a:ext cx="435317" cy="4353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Pismo odręczne 13">
                <a:extLst>
                  <a:ext uri="{FF2B5EF4-FFF2-40B4-BE49-F238E27FC236}">
                    <a16:creationId xmlns:a16="http://schemas.microsoft.com/office/drawing/2014/main" id="{07F593AE-C7B2-5A72-03D9-E9D3DF86D2C8}"/>
                  </a:ext>
                </a:extLst>
              </p14:cNvPr>
              <p14:cNvContentPartPr/>
              <p14:nvPr/>
            </p14:nvContentPartPr>
            <p14:xfrm>
              <a:off x="2038335" y="5566147"/>
              <a:ext cx="380999" cy="342899"/>
            </p14:xfrm>
          </p:contentPart>
        </mc:Choice>
        <mc:Fallback xmlns="">
          <p:pic>
            <p:nvPicPr>
              <p:cNvPr id="14" name="Pismo odręczne 13">
                <a:extLst>
                  <a:ext uri="{FF2B5EF4-FFF2-40B4-BE49-F238E27FC236}">
                    <a16:creationId xmlns:a16="http://schemas.microsoft.com/office/drawing/2014/main" id="{07F593AE-C7B2-5A72-03D9-E9D3DF86D2C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20380" y="5548362"/>
                <a:ext cx="416549" cy="3781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Pismo odręczne 14">
                <a:extLst>
                  <a:ext uri="{FF2B5EF4-FFF2-40B4-BE49-F238E27FC236}">
                    <a16:creationId xmlns:a16="http://schemas.microsoft.com/office/drawing/2014/main" id="{FC78D3CC-9638-9EA3-D569-DBF6DB5654E9}"/>
                  </a:ext>
                </a:extLst>
              </p14:cNvPr>
              <p14:cNvContentPartPr/>
              <p14:nvPr/>
            </p14:nvContentPartPr>
            <p14:xfrm>
              <a:off x="2344375" y="5594745"/>
              <a:ext cx="400050" cy="304800"/>
            </p14:xfrm>
          </p:contentPart>
        </mc:Choice>
        <mc:Fallback xmlns="">
          <p:pic>
            <p:nvPicPr>
              <p:cNvPr id="15" name="Pismo odręczne 14">
                <a:extLst>
                  <a:ext uri="{FF2B5EF4-FFF2-40B4-BE49-F238E27FC236}">
                    <a16:creationId xmlns:a16="http://schemas.microsoft.com/office/drawing/2014/main" id="{FC78D3CC-9638-9EA3-D569-DBF6DB5654E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326500" y="5576494"/>
                <a:ext cx="435443" cy="3409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ABEFEEE4-8108-7848-A24A-9C9B13AFB82E}"/>
                  </a:ext>
                </a:extLst>
              </p14:cNvPr>
              <p14:cNvContentPartPr/>
              <p14:nvPr/>
            </p14:nvContentPartPr>
            <p14:xfrm>
              <a:off x="2680621" y="5572028"/>
              <a:ext cx="438150" cy="285749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ABEFEEE4-8108-7848-A24A-9C9B13AFB82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663052" y="5554438"/>
                <a:ext cx="473647" cy="3212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Pismo odręczne 16">
                <a:extLst>
                  <a:ext uri="{FF2B5EF4-FFF2-40B4-BE49-F238E27FC236}">
                    <a16:creationId xmlns:a16="http://schemas.microsoft.com/office/drawing/2014/main" id="{0D61FBB7-0EBF-6B0A-1DF6-38E06525C3FD}"/>
                  </a:ext>
                </a:extLst>
              </p14:cNvPr>
              <p14:cNvContentPartPr/>
              <p14:nvPr/>
            </p14:nvContentPartPr>
            <p14:xfrm>
              <a:off x="2110619" y="5883453"/>
              <a:ext cx="342899" cy="342899"/>
            </p14:xfrm>
          </p:contentPart>
        </mc:Choice>
        <mc:Fallback xmlns="">
          <p:pic>
            <p:nvPicPr>
              <p:cNvPr id="17" name="Pismo odręczne 16">
                <a:extLst>
                  <a:ext uri="{FF2B5EF4-FFF2-40B4-BE49-F238E27FC236}">
                    <a16:creationId xmlns:a16="http://schemas.microsoft.com/office/drawing/2014/main" id="{0D61FBB7-0EBF-6B0A-1DF6-38E06525C3F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092399" y="5865575"/>
                <a:ext cx="378974" cy="3782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Pismo odręczne 17">
                <a:extLst>
                  <a:ext uri="{FF2B5EF4-FFF2-40B4-BE49-F238E27FC236}">
                    <a16:creationId xmlns:a16="http://schemas.microsoft.com/office/drawing/2014/main" id="{1D1BF1E7-E847-9A3D-7EDE-1C1AA4B998B4}"/>
                  </a:ext>
                </a:extLst>
              </p14:cNvPr>
              <p14:cNvContentPartPr/>
              <p14:nvPr/>
            </p14:nvContentPartPr>
            <p14:xfrm>
              <a:off x="2478763" y="5943534"/>
              <a:ext cx="352425" cy="304800"/>
            </p14:xfrm>
          </p:contentPart>
        </mc:Choice>
        <mc:Fallback xmlns="">
          <p:pic>
            <p:nvPicPr>
              <p:cNvPr id="18" name="Pismo odręczne 17">
                <a:extLst>
                  <a:ext uri="{FF2B5EF4-FFF2-40B4-BE49-F238E27FC236}">
                    <a16:creationId xmlns:a16="http://schemas.microsoft.com/office/drawing/2014/main" id="{1D1BF1E7-E847-9A3D-7EDE-1C1AA4B998B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460946" y="5925562"/>
                <a:ext cx="387703" cy="3403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Pismo odręczne 18">
                <a:extLst>
                  <a:ext uri="{FF2B5EF4-FFF2-40B4-BE49-F238E27FC236}">
                    <a16:creationId xmlns:a16="http://schemas.microsoft.com/office/drawing/2014/main" id="{EBBA8184-F529-C493-12A7-4F58D416A80F}"/>
                  </a:ext>
                </a:extLst>
              </p14:cNvPr>
              <p14:cNvContentPartPr/>
              <p14:nvPr/>
            </p14:nvContentPartPr>
            <p14:xfrm>
              <a:off x="2839403" y="5912016"/>
              <a:ext cx="323850" cy="323850"/>
            </p14:xfrm>
          </p:contentPart>
        </mc:Choice>
        <mc:Fallback xmlns="">
          <p:pic>
            <p:nvPicPr>
              <p:cNvPr id="19" name="Pismo odręczne 18">
                <a:extLst>
                  <a:ext uri="{FF2B5EF4-FFF2-40B4-BE49-F238E27FC236}">
                    <a16:creationId xmlns:a16="http://schemas.microsoft.com/office/drawing/2014/main" id="{EBBA8184-F529-C493-12A7-4F58D416A80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822022" y="5894578"/>
                <a:ext cx="358966" cy="3590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Pismo odręczne 19">
                <a:extLst>
                  <a:ext uri="{FF2B5EF4-FFF2-40B4-BE49-F238E27FC236}">
                    <a16:creationId xmlns:a16="http://schemas.microsoft.com/office/drawing/2014/main" id="{9D8825B9-8453-80EF-6BAC-535071F30B12}"/>
                  </a:ext>
                </a:extLst>
              </p14:cNvPr>
              <p14:cNvContentPartPr/>
              <p14:nvPr/>
            </p14:nvContentPartPr>
            <p14:xfrm>
              <a:off x="2166913" y="6239215"/>
              <a:ext cx="380999" cy="285749"/>
            </p14:xfrm>
          </p:contentPart>
        </mc:Choice>
        <mc:Fallback xmlns="">
          <p:pic>
            <p:nvPicPr>
              <p:cNvPr id="20" name="Pismo odręczne 19">
                <a:extLst>
                  <a:ext uri="{FF2B5EF4-FFF2-40B4-BE49-F238E27FC236}">
                    <a16:creationId xmlns:a16="http://schemas.microsoft.com/office/drawing/2014/main" id="{9D8825B9-8453-80EF-6BAC-535071F30B1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149449" y="6221822"/>
                <a:ext cx="416283" cy="3208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Pismo odręczne 20">
                <a:extLst>
                  <a:ext uri="{FF2B5EF4-FFF2-40B4-BE49-F238E27FC236}">
                    <a16:creationId xmlns:a16="http://schemas.microsoft.com/office/drawing/2014/main" id="{07FF4117-722A-5C97-939C-6106BA5EB4BC}"/>
                  </a:ext>
                </a:extLst>
              </p14:cNvPr>
              <p14:cNvContentPartPr/>
              <p14:nvPr/>
            </p14:nvContentPartPr>
            <p14:xfrm>
              <a:off x="2577920" y="6303270"/>
              <a:ext cx="314325" cy="238124"/>
            </p14:xfrm>
          </p:contentPart>
        </mc:Choice>
        <mc:Fallback xmlns="">
          <p:pic>
            <p:nvPicPr>
              <p:cNvPr id="21" name="Pismo odręczne 20">
                <a:extLst>
                  <a:ext uri="{FF2B5EF4-FFF2-40B4-BE49-F238E27FC236}">
                    <a16:creationId xmlns:a16="http://schemas.microsoft.com/office/drawing/2014/main" id="{07FF4117-722A-5C97-939C-6106BA5EB4BC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560497" y="6285175"/>
                <a:ext cx="349527" cy="2739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Pismo odręczne 21">
                <a:extLst>
                  <a:ext uri="{FF2B5EF4-FFF2-40B4-BE49-F238E27FC236}">
                    <a16:creationId xmlns:a16="http://schemas.microsoft.com/office/drawing/2014/main" id="{6D98F2C4-0384-859F-47F6-2CDC2BDD047D}"/>
                  </a:ext>
                </a:extLst>
              </p14:cNvPr>
              <p14:cNvContentPartPr/>
              <p14:nvPr/>
            </p14:nvContentPartPr>
            <p14:xfrm>
              <a:off x="2914124" y="6253317"/>
              <a:ext cx="295275" cy="257174"/>
            </p14:xfrm>
          </p:contentPart>
        </mc:Choice>
        <mc:Fallback xmlns="">
          <p:pic>
            <p:nvPicPr>
              <p:cNvPr id="22" name="Pismo odręczne 21">
                <a:extLst>
                  <a:ext uri="{FF2B5EF4-FFF2-40B4-BE49-F238E27FC236}">
                    <a16:creationId xmlns:a16="http://schemas.microsoft.com/office/drawing/2014/main" id="{6D98F2C4-0384-859F-47F6-2CDC2BDD047D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896250" y="6235742"/>
                <a:ext cx="330665" cy="2926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4" name="Pismo odręczne 23">
                <a:extLst>
                  <a:ext uri="{FF2B5EF4-FFF2-40B4-BE49-F238E27FC236}">
                    <a16:creationId xmlns:a16="http://schemas.microsoft.com/office/drawing/2014/main" id="{2EC588F2-7135-3F65-9659-40F28E6E0FDD}"/>
                  </a:ext>
                </a:extLst>
              </p14:cNvPr>
              <p14:cNvContentPartPr/>
              <p14:nvPr/>
            </p14:nvContentPartPr>
            <p14:xfrm>
              <a:off x="5360178" y="2478075"/>
              <a:ext cx="1895474" cy="1266824"/>
            </p14:xfrm>
          </p:contentPart>
        </mc:Choice>
        <mc:Fallback xmlns="">
          <p:pic>
            <p:nvPicPr>
              <p:cNvPr id="24" name="Pismo odręczne 23">
                <a:extLst>
                  <a:ext uri="{FF2B5EF4-FFF2-40B4-BE49-F238E27FC236}">
                    <a16:creationId xmlns:a16="http://schemas.microsoft.com/office/drawing/2014/main" id="{2EC588F2-7135-3F65-9659-40F28E6E0FD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342208" y="2460085"/>
                <a:ext cx="1931055" cy="13024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5" name="Pismo odręczne 24">
                <a:extLst>
                  <a:ext uri="{FF2B5EF4-FFF2-40B4-BE49-F238E27FC236}">
                    <a16:creationId xmlns:a16="http://schemas.microsoft.com/office/drawing/2014/main" id="{10F93FA3-A03E-50FB-80F1-01B2392E9003}"/>
                  </a:ext>
                </a:extLst>
              </p14:cNvPr>
              <p14:cNvContentPartPr/>
              <p14:nvPr/>
            </p14:nvContentPartPr>
            <p14:xfrm>
              <a:off x="5404956" y="2475137"/>
              <a:ext cx="342899" cy="1057275"/>
            </p14:xfrm>
          </p:contentPart>
        </mc:Choice>
        <mc:Fallback xmlns="">
          <p:pic>
            <p:nvPicPr>
              <p:cNvPr id="25" name="Pismo odręczne 24">
                <a:extLst>
                  <a:ext uri="{FF2B5EF4-FFF2-40B4-BE49-F238E27FC236}">
                    <a16:creationId xmlns:a16="http://schemas.microsoft.com/office/drawing/2014/main" id="{10F93FA3-A03E-50FB-80F1-01B2392E900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386775" y="2457168"/>
                <a:ext cx="378898" cy="10928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6" name="Pismo odręczne 25">
                <a:extLst>
                  <a:ext uri="{FF2B5EF4-FFF2-40B4-BE49-F238E27FC236}">
                    <a16:creationId xmlns:a16="http://schemas.microsoft.com/office/drawing/2014/main" id="{68AC0CB4-6E4E-CD1B-32FE-E620811E5DDC}"/>
                  </a:ext>
                </a:extLst>
              </p14:cNvPr>
              <p14:cNvContentPartPr/>
              <p14:nvPr/>
            </p14:nvContentPartPr>
            <p14:xfrm>
              <a:off x="5686346" y="2503158"/>
              <a:ext cx="228599" cy="1000124"/>
            </p14:xfrm>
          </p:contentPart>
        </mc:Choice>
        <mc:Fallback xmlns="">
          <p:pic>
            <p:nvPicPr>
              <p:cNvPr id="26" name="Pismo odręczne 25">
                <a:extLst>
                  <a:ext uri="{FF2B5EF4-FFF2-40B4-BE49-F238E27FC236}">
                    <a16:creationId xmlns:a16="http://schemas.microsoft.com/office/drawing/2014/main" id="{68AC0CB4-6E4E-CD1B-32FE-E620811E5DDC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668174" y="2485543"/>
                <a:ext cx="264579" cy="10357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7" name="Pismo odręczne 26">
                <a:extLst>
                  <a:ext uri="{FF2B5EF4-FFF2-40B4-BE49-F238E27FC236}">
                    <a16:creationId xmlns:a16="http://schemas.microsoft.com/office/drawing/2014/main" id="{80D99241-C5AA-F140-EE77-F03A571F786B}"/>
                  </a:ext>
                </a:extLst>
              </p14:cNvPr>
              <p14:cNvContentPartPr/>
              <p14:nvPr/>
            </p14:nvContentPartPr>
            <p14:xfrm>
              <a:off x="5844605" y="2381735"/>
              <a:ext cx="276225" cy="1247775"/>
            </p14:xfrm>
          </p:contentPart>
        </mc:Choice>
        <mc:Fallback xmlns="">
          <p:pic>
            <p:nvPicPr>
              <p:cNvPr id="27" name="Pismo odręczne 26">
                <a:extLst>
                  <a:ext uri="{FF2B5EF4-FFF2-40B4-BE49-F238E27FC236}">
                    <a16:creationId xmlns:a16="http://schemas.microsoft.com/office/drawing/2014/main" id="{80D99241-C5AA-F140-EE77-F03A571F786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826796" y="2364074"/>
                <a:ext cx="312207" cy="12834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8" name="Pismo odręczne 27">
                <a:extLst>
                  <a:ext uri="{FF2B5EF4-FFF2-40B4-BE49-F238E27FC236}">
                    <a16:creationId xmlns:a16="http://schemas.microsoft.com/office/drawing/2014/main" id="{4AB6A804-B67D-1AE1-9BC3-F191ACA4DE32}"/>
                  </a:ext>
                </a:extLst>
              </p14:cNvPr>
              <p14:cNvContentPartPr/>
              <p14:nvPr/>
            </p14:nvContentPartPr>
            <p14:xfrm>
              <a:off x="6014605" y="2624580"/>
              <a:ext cx="152399" cy="1028699"/>
            </p14:xfrm>
          </p:contentPart>
        </mc:Choice>
        <mc:Fallback xmlns="">
          <p:pic>
            <p:nvPicPr>
              <p:cNvPr id="28" name="Pismo odręczne 27">
                <a:extLst>
                  <a:ext uri="{FF2B5EF4-FFF2-40B4-BE49-F238E27FC236}">
                    <a16:creationId xmlns:a16="http://schemas.microsoft.com/office/drawing/2014/main" id="{4AB6A804-B67D-1AE1-9BC3-F191ACA4DE32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996332" y="2606533"/>
                <a:ext cx="188580" cy="10644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9" name="Pismo odręczne 28">
                <a:extLst>
                  <a:ext uri="{FF2B5EF4-FFF2-40B4-BE49-F238E27FC236}">
                    <a16:creationId xmlns:a16="http://schemas.microsoft.com/office/drawing/2014/main" id="{00570933-2FD1-086B-A7BE-7C465BD67B94}"/>
                  </a:ext>
                </a:extLst>
              </p14:cNvPr>
              <p14:cNvContentPartPr/>
              <p14:nvPr/>
            </p14:nvContentPartPr>
            <p14:xfrm>
              <a:off x="6167976" y="2428437"/>
              <a:ext cx="314325" cy="1181100"/>
            </p14:xfrm>
          </p:contentPart>
        </mc:Choice>
        <mc:Fallback xmlns="">
          <p:pic>
            <p:nvPicPr>
              <p:cNvPr id="29" name="Pismo odręczne 28">
                <a:extLst>
                  <a:ext uri="{FF2B5EF4-FFF2-40B4-BE49-F238E27FC236}">
                    <a16:creationId xmlns:a16="http://schemas.microsoft.com/office/drawing/2014/main" id="{00570933-2FD1-086B-A7BE-7C465BD67B9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150333" y="2410798"/>
                <a:ext cx="349970" cy="12167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0" name="Pismo odręczne 29">
                <a:extLst>
                  <a:ext uri="{FF2B5EF4-FFF2-40B4-BE49-F238E27FC236}">
                    <a16:creationId xmlns:a16="http://schemas.microsoft.com/office/drawing/2014/main" id="{135499AA-0D36-928A-AD07-35C61B87C312}"/>
                  </a:ext>
                </a:extLst>
              </p14:cNvPr>
              <p14:cNvContentPartPr/>
              <p14:nvPr/>
            </p14:nvContentPartPr>
            <p14:xfrm>
              <a:off x="6548040" y="2549859"/>
              <a:ext cx="47624" cy="1066800"/>
            </p14:xfrm>
          </p:contentPart>
        </mc:Choice>
        <mc:Fallback xmlns="">
          <p:pic>
            <p:nvPicPr>
              <p:cNvPr id="30" name="Pismo odręczne 29">
                <a:extLst>
                  <a:ext uri="{FF2B5EF4-FFF2-40B4-BE49-F238E27FC236}">
                    <a16:creationId xmlns:a16="http://schemas.microsoft.com/office/drawing/2014/main" id="{135499AA-0D36-928A-AD07-35C61B87C312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529581" y="2532259"/>
                <a:ext cx="84173" cy="110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1" name="Pismo odręczne 30">
                <a:extLst>
                  <a:ext uri="{FF2B5EF4-FFF2-40B4-BE49-F238E27FC236}">
                    <a16:creationId xmlns:a16="http://schemas.microsoft.com/office/drawing/2014/main" id="{96ED08C0-08C3-FF8A-A4AE-422B7DC2D0B6}"/>
                  </a:ext>
                </a:extLst>
              </p14:cNvPr>
              <p14:cNvContentPartPr/>
              <p14:nvPr/>
            </p14:nvContentPartPr>
            <p14:xfrm>
              <a:off x="6550406" y="2577879"/>
              <a:ext cx="219074" cy="1028699"/>
            </p14:xfrm>
          </p:contentPart>
        </mc:Choice>
        <mc:Fallback xmlns="">
          <p:pic>
            <p:nvPicPr>
              <p:cNvPr id="31" name="Pismo odręczne 30">
                <a:extLst>
                  <a:ext uri="{FF2B5EF4-FFF2-40B4-BE49-F238E27FC236}">
                    <a16:creationId xmlns:a16="http://schemas.microsoft.com/office/drawing/2014/main" id="{96ED08C0-08C3-FF8A-A4AE-422B7DC2D0B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532595" y="2559844"/>
                <a:ext cx="254340" cy="1064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2" name="Pismo odręczne 31">
                <a:extLst>
                  <a:ext uri="{FF2B5EF4-FFF2-40B4-BE49-F238E27FC236}">
                    <a16:creationId xmlns:a16="http://schemas.microsoft.com/office/drawing/2014/main" id="{8BB2239A-973C-82D1-A71B-F5DCC8FBB60A}"/>
                  </a:ext>
                </a:extLst>
              </p14:cNvPr>
              <p14:cNvContentPartPr/>
              <p14:nvPr/>
            </p14:nvContentPartPr>
            <p14:xfrm>
              <a:off x="6673286" y="2512498"/>
              <a:ext cx="285749" cy="1142999"/>
            </p14:xfrm>
          </p:contentPart>
        </mc:Choice>
        <mc:Fallback xmlns="">
          <p:pic>
            <p:nvPicPr>
              <p:cNvPr id="32" name="Pismo odręczne 31">
                <a:extLst>
                  <a:ext uri="{FF2B5EF4-FFF2-40B4-BE49-F238E27FC236}">
                    <a16:creationId xmlns:a16="http://schemas.microsoft.com/office/drawing/2014/main" id="{8BB2239A-973C-82D1-A71B-F5DCC8FBB60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655269" y="2494825"/>
                <a:ext cx="321423" cy="1178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3" name="Pismo odręczne 32">
                <a:extLst>
                  <a:ext uri="{FF2B5EF4-FFF2-40B4-BE49-F238E27FC236}">
                    <a16:creationId xmlns:a16="http://schemas.microsoft.com/office/drawing/2014/main" id="{14F7261E-702B-BA08-758F-B71F0DB8B336}"/>
                  </a:ext>
                </a:extLst>
              </p14:cNvPr>
              <p14:cNvContentPartPr/>
              <p14:nvPr/>
            </p14:nvContentPartPr>
            <p14:xfrm>
              <a:off x="6927134" y="2643260"/>
              <a:ext cx="104774" cy="942974"/>
            </p14:xfrm>
          </p:contentPart>
        </mc:Choice>
        <mc:Fallback xmlns="">
          <p:pic>
            <p:nvPicPr>
              <p:cNvPr id="33" name="Pismo odręczne 32">
                <a:extLst>
                  <a:ext uri="{FF2B5EF4-FFF2-40B4-BE49-F238E27FC236}">
                    <a16:creationId xmlns:a16="http://schemas.microsoft.com/office/drawing/2014/main" id="{14F7261E-702B-BA08-758F-B71F0DB8B33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909315" y="2625251"/>
                <a:ext cx="140055" cy="9786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4" name="Pismo odręczne 33">
                <a:extLst>
                  <a:ext uri="{FF2B5EF4-FFF2-40B4-BE49-F238E27FC236}">
                    <a16:creationId xmlns:a16="http://schemas.microsoft.com/office/drawing/2014/main" id="{DEB9B62D-9291-C7F4-31F4-5EEB768B50A2}"/>
                  </a:ext>
                </a:extLst>
              </p14:cNvPr>
              <p14:cNvContentPartPr/>
              <p14:nvPr/>
            </p14:nvContentPartPr>
            <p14:xfrm>
              <a:off x="5686559" y="2631808"/>
              <a:ext cx="1447799" cy="38099"/>
            </p14:xfrm>
          </p:contentPart>
        </mc:Choice>
        <mc:Fallback xmlns="">
          <p:pic>
            <p:nvPicPr>
              <p:cNvPr id="34" name="Pismo odręczne 33">
                <a:extLst>
                  <a:ext uri="{FF2B5EF4-FFF2-40B4-BE49-F238E27FC236}">
                    <a16:creationId xmlns:a16="http://schemas.microsoft.com/office/drawing/2014/main" id="{DEB9B62D-9291-C7F4-31F4-5EEB768B50A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668502" y="2615432"/>
                <a:ext cx="1483552" cy="711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5" name="Pismo odręczne 34">
                <a:extLst>
                  <a:ext uri="{FF2B5EF4-FFF2-40B4-BE49-F238E27FC236}">
                    <a16:creationId xmlns:a16="http://schemas.microsoft.com/office/drawing/2014/main" id="{92FCC568-655D-51CA-44CA-02F9421CCF0C}"/>
                  </a:ext>
                </a:extLst>
              </p14:cNvPr>
              <p14:cNvContentPartPr/>
              <p14:nvPr/>
            </p14:nvContentPartPr>
            <p14:xfrm>
              <a:off x="5426623" y="2750713"/>
              <a:ext cx="1685924" cy="104774"/>
            </p14:xfrm>
          </p:contentPart>
        </mc:Choice>
        <mc:Fallback xmlns="">
          <p:pic>
            <p:nvPicPr>
              <p:cNvPr id="35" name="Pismo odręczne 34">
                <a:extLst>
                  <a:ext uri="{FF2B5EF4-FFF2-40B4-BE49-F238E27FC236}">
                    <a16:creationId xmlns:a16="http://schemas.microsoft.com/office/drawing/2014/main" id="{92FCC568-655D-51CA-44CA-02F9421CCF0C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408971" y="2733825"/>
                <a:ext cx="1721588" cy="1388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6" name="Pismo odręczne 35">
                <a:extLst>
                  <a:ext uri="{FF2B5EF4-FFF2-40B4-BE49-F238E27FC236}">
                    <a16:creationId xmlns:a16="http://schemas.microsoft.com/office/drawing/2014/main" id="{47A747B8-DB99-C9A3-25DB-083A9D1EA1DC}"/>
                  </a:ext>
                </a:extLst>
              </p14:cNvPr>
              <p14:cNvContentPartPr/>
              <p14:nvPr/>
            </p14:nvContentPartPr>
            <p14:xfrm>
              <a:off x="5725508" y="2923464"/>
              <a:ext cx="1304924" cy="66675"/>
            </p14:xfrm>
          </p:contentPart>
        </mc:Choice>
        <mc:Fallback xmlns="">
          <p:pic>
            <p:nvPicPr>
              <p:cNvPr id="36" name="Pismo odręczne 35">
                <a:extLst>
                  <a:ext uri="{FF2B5EF4-FFF2-40B4-BE49-F238E27FC236}">
                    <a16:creationId xmlns:a16="http://schemas.microsoft.com/office/drawing/2014/main" id="{47A747B8-DB99-C9A3-25DB-083A9D1EA1DC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707554" y="2905731"/>
                <a:ext cx="1340474" cy="101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7" name="Pismo odręczne 36">
                <a:extLst>
                  <a:ext uri="{FF2B5EF4-FFF2-40B4-BE49-F238E27FC236}">
                    <a16:creationId xmlns:a16="http://schemas.microsoft.com/office/drawing/2014/main" id="{5C03D553-A2E2-6456-7B79-22A81F14A68D}"/>
                  </a:ext>
                </a:extLst>
              </p14:cNvPr>
              <p14:cNvContentPartPr/>
              <p14:nvPr/>
            </p14:nvContentPartPr>
            <p14:xfrm>
              <a:off x="5688147" y="3016866"/>
              <a:ext cx="1276349" cy="76200"/>
            </p14:xfrm>
          </p:contentPart>
        </mc:Choice>
        <mc:Fallback xmlns="">
          <p:pic>
            <p:nvPicPr>
              <p:cNvPr id="37" name="Pismo odręczne 36">
                <a:extLst>
                  <a:ext uri="{FF2B5EF4-FFF2-40B4-BE49-F238E27FC236}">
                    <a16:creationId xmlns:a16="http://schemas.microsoft.com/office/drawing/2014/main" id="{5C03D553-A2E2-6456-7B79-22A81F14A68D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670545" y="2999894"/>
                <a:ext cx="1311913" cy="1104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8" name="Pismo odręczne 37">
                <a:extLst>
                  <a:ext uri="{FF2B5EF4-FFF2-40B4-BE49-F238E27FC236}">
                    <a16:creationId xmlns:a16="http://schemas.microsoft.com/office/drawing/2014/main" id="{46871C73-D8A4-7B38-81A7-A75C9775D1B8}"/>
                  </a:ext>
                </a:extLst>
              </p14:cNvPr>
              <p14:cNvContentPartPr/>
              <p14:nvPr/>
            </p14:nvContentPartPr>
            <p14:xfrm>
              <a:off x="5641446" y="3112398"/>
              <a:ext cx="1457324" cy="85725"/>
            </p14:xfrm>
          </p:contentPart>
        </mc:Choice>
        <mc:Fallback xmlns="">
          <p:pic>
            <p:nvPicPr>
              <p:cNvPr id="38" name="Pismo odręczne 37">
                <a:extLst>
                  <a:ext uri="{FF2B5EF4-FFF2-40B4-BE49-F238E27FC236}">
                    <a16:creationId xmlns:a16="http://schemas.microsoft.com/office/drawing/2014/main" id="{46871C73-D8A4-7B38-81A7-A75C9775D1B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623507" y="3094974"/>
                <a:ext cx="1492842" cy="1202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9" name="Pismo odręczne 38">
                <a:extLst>
                  <a:ext uri="{FF2B5EF4-FFF2-40B4-BE49-F238E27FC236}">
                    <a16:creationId xmlns:a16="http://schemas.microsoft.com/office/drawing/2014/main" id="{AD10E699-033B-F910-BA71-F36E7274F8F1}"/>
                  </a:ext>
                </a:extLst>
              </p14:cNvPr>
              <p14:cNvContentPartPr/>
              <p14:nvPr/>
            </p14:nvContentPartPr>
            <p14:xfrm>
              <a:off x="5725507" y="3207701"/>
              <a:ext cx="1247775" cy="66675"/>
            </p14:xfrm>
          </p:contentPart>
        </mc:Choice>
        <mc:Fallback xmlns="">
          <p:pic>
            <p:nvPicPr>
              <p:cNvPr id="39" name="Pismo odręczne 38">
                <a:extLst>
                  <a:ext uri="{FF2B5EF4-FFF2-40B4-BE49-F238E27FC236}">
                    <a16:creationId xmlns:a16="http://schemas.microsoft.com/office/drawing/2014/main" id="{AD10E699-033B-F910-BA71-F36E7274F8F1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707569" y="3190428"/>
                <a:ext cx="1283292" cy="1008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0" name="Pismo odręczne 39">
                <a:extLst>
                  <a:ext uri="{FF2B5EF4-FFF2-40B4-BE49-F238E27FC236}">
                    <a16:creationId xmlns:a16="http://schemas.microsoft.com/office/drawing/2014/main" id="{E31A9087-5C2E-E776-7AE1-3A723BF339CD}"/>
                  </a:ext>
                </a:extLst>
              </p14:cNvPr>
              <p14:cNvContentPartPr/>
              <p14:nvPr/>
            </p14:nvContentPartPr>
            <p14:xfrm>
              <a:off x="5585405" y="3325091"/>
              <a:ext cx="1323975" cy="9524"/>
            </p14:xfrm>
          </p:contentPart>
        </mc:Choice>
        <mc:Fallback xmlns="">
          <p:pic>
            <p:nvPicPr>
              <p:cNvPr id="40" name="Pismo odręczne 39">
                <a:extLst>
                  <a:ext uri="{FF2B5EF4-FFF2-40B4-BE49-F238E27FC236}">
                    <a16:creationId xmlns:a16="http://schemas.microsoft.com/office/drawing/2014/main" id="{E31A9087-5C2E-E776-7AE1-3A723BF339CD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567465" y="3311757"/>
                <a:ext cx="1359496" cy="364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1" name="Pismo odręczne 40">
                <a:extLst>
                  <a:ext uri="{FF2B5EF4-FFF2-40B4-BE49-F238E27FC236}">
                    <a16:creationId xmlns:a16="http://schemas.microsoft.com/office/drawing/2014/main" id="{71DF0DD8-7638-0B2C-9AFD-E8F16AD52247}"/>
                  </a:ext>
                </a:extLst>
              </p14:cNvPr>
              <p14:cNvContentPartPr/>
              <p14:nvPr/>
            </p14:nvContentPartPr>
            <p14:xfrm>
              <a:off x="5706826" y="3427832"/>
              <a:ext cx="1247775" cy="57149"/>
            </p14:xfrm>
          </p:contentPart>
        </mc:Choice>
        <mc:Fallback xmlns="">
          <p:pic>
            <p:nvPicPr>
              <p:cNvPr id="41" name="Pismo odręczne 40">
                <a:extLst>
                  <a:ext uri="{FF2B5EF4-FFF2-40B4-BE49-F238E27FC236}">
                    <a16:creationId xmlns:a16="http://schemas.microsoft.com/office/drawing/2014/main" id="{71DF0DD8-7638-0B2C-9AFD-E8F16AD52247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688784" y="3410963"/>
                <a:ext cx="1283498" cy="912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2" name="Pismo odręczne 41">
                <a:extLst>
                  <a:ext uri="{FF2B5EF4-FFF2-40B4-BE49-F238E27FC236}">
                    <a16:creationId xmlns:a16="http://schemas.microsoft.com/office/drawing/2014/main" id="{3F27949E-E122-8FD8-3B53-97E561632237}"/>
                  </a:ext>
                </a:extLst>
              </p14:cNvPr>
              <p14:cNvContentPartPr/>
              <p14:nvPr/>
            </p14:nvContentPartPr>
            <p14:xfrm>
              <a:off x="5678806" y="3509039"/>
              <a:ext cx="1257300" cy="85725"/>
            </p14:xfrm>
          </p:contentPart>
        </mc:Choice>
        <mc:Fallback xmlns="">
          <p:pic>
            <p:nvPicPr>
              <p:cNvPr id="42" name="Pismo odręczne 41">
                <a:extLst>
                  <a:ext uri="{FF2B5EF4-FFF2-40B4-BE49-F238E27FC236}">
                    <a16:creationId xmlns:a16="http://schemas.microsoft.com/office/drawing/2014/main" id="{3F27949E-E122-8FD8-3B53-97E561632237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5660793" y="3491681"/>
                <a:ext cx="1292966" cy="1207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3" name="Pismo odręczne 42">
                <a:extLst>
                  <a:ext uri="{FF2B5EF4-FFF2-40B4-BE49-F238E27FC236}">
                    <a16:creationId xmlns:a16="http://schemas.microsoft.com/office/drawing/2014/main" id="{5EDEA09F-981E-F419-557B-B832BBCF8272}"/>
                  </a:ext>
                </a:extLst>
              </p14:cNvPr>
              <p14:cNvContentPartPr/>
              <p14:nvPr/>
            </p14:nvContentPartPr>
            <p14:xfrm>
              <a:off x="5669062" y="4959224"/>
              <a:ext cx="1962149" cy="1485899"/>
            </p14:xfrm>
          </p:contentPart>
        </mc:Choice>
        <mc:Fallback xmlns="">
          <p:pic>
            <p:nvPicPr>
              <p:cNvPr id="43" name="Pismo odręczne 42">
                <a:extLst>
                  <a:ext uri="{FF2B5EF4-FFF2-40B4-BE49-F238E27FC236}">
                    <a16:creationId xmlns:a16="http://schemas.microsoft.com/office/drawing/2014/main" id="{5EDEA09F-981E-F419-557B-B832BBCF8272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5651107" y="4941578"/>
                <a:ext cx="1997700" cy="15215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4" name="Pismo odręczne 43">
                <a:extLst>
                  <a:ext uri="{FF2B5EF4-FFF2-40B4-BE49-F238E27FC236}">
                    <a16:creationId xmlns:a16="http://schemas.microsoft.com/office/drawing/2014/main" id="{50AE9B66-A3D9-8746-9A68-8FF1A89A0C79}"/>
                  </a:ext>
                </a:extLst>
              </p14:cNvPr>
              <p14:cNvContentPartPr/>
              <p14:nvPr/>
            </p14:nvContentPartPr>
            <p14:xfrm>
              <a:off x="5791180" y="4987635"/>
              <a:ext cx="95249" cy="1057275"/>
            </p14:xfrm>
          </p:contentPart>
        </mc:Choice>
        <mc:Fallback xmlns="">
          <p:pic>
            <p:nvPicPr>
              <p:cNvPr id="44" name="Pismo odręczne 43">
                <a:extLst>
                  <a:ext uri="{FF2B5EF4-FFF2-40B4-BE49-F238E27FC236}">
                    <a16:creationId xmlns:a16="http://schemas.microsoft.com/office/drawing/2014/main" id="{50AE9B66-A3D9-8746-9A68-8FF1A89A0C79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5772863" y="4969624"/>
                <a:ext cx="131517" cy="10929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5" name="Pismo odręczne 44">
                <a:extLst>
                  <a:ext uri="{FF2B5EF4-FFF2-40B4-BE49-F238E27FC236}">
                    <a16:creationId xmlns:a16="http://schemas.microsoft.com/office/drawing/2014/main" id="{F7874ED8-DB5C-627A-F4AF-D7CD5DA0ABE4}"/>
                  </a:ext>
                </a:extLst>
              </p14:cNvPr>
              <p14:cNvContentPartPr/>
              <p14:nvPr/>
            </p14:nvContentPartPr>
            <p14:xfrm>
              <a:off x="5875002" y="4968955"/>
              <a:ext cx="123825" cy="1057275"/>
            </p14:xfrm>
          </p:contentPart>
        </mc:Choice>
        <mc:Fallback xmlns="">
          <p:pic>
            <p:nvPicPr>
              <p:cNvPr id="45" name="Pismo odręczne 44">
                <a:extLst>
                  <a:ext uri="{FF2B5EF4-FFF2-40B4-BE49-F238E27FC236}">
                    <a16:creationId xmlns:a16="http://schemas.microsoft.com/office/drawing/2014/main" id="{F7874ED8-DB5C-627A-F4AF-D7CD5DA0ABE4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857051" y="4951249"/>
                <a:ext cx="160093" cy="10926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6" name="Pismo odręczne 45">
                <a:extLst>
                  <a:ext uri="{FF2B5EF4-FFF2-40B4-BE49-F238E27FC236}">
                    <a16:creationId xmlns:a16="http://schemas.microsoft.com/office/drawing/2014/main" id="{8DB66561-3DD1-F4BF-DF71-363FD808FCF1}"/>
                  </a:ext>
                </a:extLst>
              </p14:cNvPr>
              <p14:cNvContentPartPr/>
              <p14:nvPr/>
            </p14:nvContentPartPr>
            <p14:xfrm>
              <a:off x="5989413" y="5034336"/>
              <a:ext cx="66675" cy="1095375"/>
            </p14:xfrm>
          </p:contentPart>
        </mc:Choice>
        <mc:Fallback xmlns="">
          <p:pic>
            <p:nvPicPr>
              <p:cNvPr id="46" name="Pismo odręczne 45">
                <a:extLst>
                  <a:ext uri="{FF2B5EF4-FFF2-40B4-BE49-F238E27FC236}">
                    <a16:creationId xmlns:a16="http://schemas.microsoft.com/office/drawing/2014/main" id="{8DB66561-3DD1-F4BF-DF71-363FD808FCF1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970850" y="5016761"/>
                <a:ext cx="104180" cy="11308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7" name="Pismo odręczne 46">
                <a:extLst>
                  <a:ext uri="{FF2B5EF4-FFF2-40B4-BE49-F238E27FC236}">
                    <a16:creationId xmlns:a16="http://schemas.microsoft.com/office/drawing/2014/main" id="{99FD1C06-5A7E-B1FB-B398-DE3858C1031A}"/>
                  </a:ext>
                </a:extLst>
              </p14:cNvPr>
              <p14:cNvContentPartPr/>
              <p14:nvPr/>
            </p14:nvContentPartPr>
            <p14:xfrm>
              <a:off x="6067206" y="5053016"/>
              <a:ext cx="142874" cy="1133475"/>
            </p14:xfrm>
          </p:contentPart>
        </mc:Choice>
        <mc:Fallback xmlns="">
          <p:pic>
            <p:nvPicPr>
              <p:cNvPr id="47" name="Pismo odręczne 46">
                <a:extLst>
                  <a:ext uri="{FF2B5EF4-FFF2-40B4-BE49-F238E27FC236}">
                    <a16:creationId xmlns:a16="http://schemas.microsoft.com/office/drawing/2014/main" id="{99FD1C06-5A7E-B1FB-B398-DE3858C1031A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049391" y="5035440"/>
                <a:ext cx="178147" cy="11689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8" name="Pismo odręczne 47">
                <a:extLst>
                  <a:ext uri="{FF2B5EF4-FFF2-40B4-BE49-F238E27FC236}">
                    <a16:creationId xmlns:a16="http://schemas.microsoft.com/office/drawing/2014/main" id="{40A6E46B-59F8-FA32-2C64-FF2EE2E01F27}"/>
                  </a:ext>
                </a:extLst>
              </p14:cNvPr>
              <p14:cNvContentPartPr/>
              <p14:nvPr/>
            </p14:nvContentPartPr>
            <p14:xfrm>
              <a:off x="6241506" y="5024997"/>
              <a:ext cx="114300" cy="1266824"/>
            </p14:xfrm>
          </p:contentPart>
        </mc:Choice>
        <mc:Fallback xmlns="">
          <p:pic>
            <p:nvPicPr>
              <p:cNvPr id="48" name="Pismo odręczne 47">
                <a:extLst>
                  <a:ext uri="{FF2B5EF4-FFF2-40B4-BE49-F238E27FC236}">
                    <a16:creationId xmlns:a16="http://schemas.microsoft.com/office/drawing/2014/main" id="{40A6E46B-59F8-FA32-2C64-FF2EE2E01F27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6222830" y="5006992"/>
                <a:ext cx="151279" cy="13024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9" name="Pismo odręczne 48">
                <a:extLst>
                  <a:ext uri="{FF2B5EF4-FFF2-40B4-BE49-F238E27FC236}">
                    <a16:creationId xmlns:a16="http://schemas.microsoft.com/office/drawing/2014/main" id="{5062B100-ACAC-3C44-D73B-C3101169577E}"/>
                  </a:ext>
                </a:extLst>
              </p14:cNvPr>
              <p14:cNvContentPartPr/>
              <p14:nvPr/>
            </p14:nvContentPartPr>
            <p14:xfrm>
              <a:off x="6379750" y="5127738"/>
              <a:ext cx="95249" cy="1028699"/>
            </p14:xfrm>
          </p:contentPart>
        </mc:Choice>
        <mc:Fallback xmlns="">
          <p:pic>
            <p:nvPicPr>
              <p:cNvPr id="49" name="Pismo odręczne 48">
                <a:extLst>
                  <a:ext uri="{FF2B5EF4-FFF2-40B4-BE49-F238E27FC236}">
                    <a16:creationId xmlns:a16="http://schemas.microsoft.com/office/drawing/2014/main" id="{5062B100-ACAC-3C44-D73B-C3101169577E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361730" y="5109703"/>
                <a:ext cx="131657" cy="10644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0" name="Pismo odręczne 49">
                <a:extLst>
                  <a:ext uri="{FF2B5EF4-FFF2-40B4-BE49-F238E27FC236}">
                    <a16:creationId xmlns:a16="http://schemas.microsoft.com/office/drawing/2014/main" id="{35A79D8A-175B-D617-1A3B-A011E740D038}"/>
                  </a:ext>
                </a:extLst>
              </p14:cNvPr>
              <p14:cNvContentPartPr/>
              <p14:nvPr/>
            </p14:nvContentPartPr>
            <p14:xfrm>
              <a:off x="6476919" y="5109058"/>
              <a:ext cx="200024" cy="1019174"/>
            </p14:xfrm>
          </p:contentPart>
        </mc:Choice>
        <mc:Fallback xmlns="">
          <p:pic>
            <p:nvPicPr>
              <p:cNvPr id="50" name="Pismo odręczne 49">
                <a:extLst>
                  <a:ext uri="{FF2B5EF4-FFF2-40B4-BE49-F238E27FC236}">
                    <a16:creationId xmlns:a16="http://schemas.microsoft.com/office/drawing/2014/main" id="{35A79D8A-175B-D617-1A3B-A011E740D038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459417" y="5091083"/>
                <a:ext cx="235385" cy="10547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1" name="Pismo odręczne 50">
                <a:extLst>
                  <a:ext uri="{FF2B5EF4-FFF2-40B4-BE49-F238E27FC236}">
                    <a16:creationId xmlns:a16="http://schemas.microsoft.com/office/drawing/2014/main" id="{80C57F50-A799-1DB5-AA44-DE733C5FEFF6}"/>
                  </a:ext>
                </a:extLst>
              </p14:cNvPr>
              <p14:cNvContentPartPr/>
              <p14:nvPr/>
            </p14:nvContentPartPr>
            <p14:xfrm>
              <a:off x="6656000" y="5118398"/>
              <a:ext cx="161924" cy="1200149"/>
            </p14:xfrm>
          </p:contentPart>
        </mc:Choice>
        <mc:Fallback xmlns="">
          <p:pic>
            <p:nvPicPr>
              <p:cNvPr id="51" name="Pismo odręczne 50">
                <a:extLst>
                  <a:ext uri="{FF2B5EF4-FFF2-40B4-BE49-F238E27FC236}">
                    <a16:creationId xmlns:a16="http://schemas.microsoft.com/office/drawing/2014/main" id="{80C57F50-A799-1DB5-AA44-DE733C5FEFF6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638088" y="5100817"/>
                <a:ext cx="197390" cy="1235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2" name="Pismo odręczne 51">
                <a:extLst>
                  <a:ext uri="{FF2B5EF4-FFF2-40B4-BE49-F238E27FC236}">
                    <a16:creationId xmlns:a16="http://schemas.microsoft.com/office/drawing/2014/main" id="{A6FC15DC-6E18-6FB4-8D97-CF3FBB86C9F0}"/>
                  </a:ext>
                </a:extLst>
              </p14:cNvPr>
              <p14:cNvContentPartPr/>
              <p14:nvPr/>
            </p14:nvContentPartPr>
            <p14:xfrm>
              <a:off x="6820383" y="5165099"/>
              <a:ext cx="142874" cy="1123949"/>
            </p14:xfrm>
          </p:contentPart>
        </mc:Choice>
        <mc:Fallback xmlns="">
          <p:pic>
            <p:nvPicPr>
              <p:cNvPr id="52" name="Pismo odręczne 51">
                <a:extLst>
                  <a:ext uri="{FF2B5EF4-FFF2-40B4-BE49-F238E27FC236}">
                    <a16:creationId xmlns:a16="http://schemas.microsoft.com/office/drawing/2014/main" id="{A6FC15DC-6E18-6FB4-8D97-CF3FBB86C9F0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803308" y="5147122"/>
                <a:ext cx="177373" cy="11595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3" name="Pismo odręczne 52">
                <a:extLst>
                  <a:ext uri="{FF2B5EF4-FFF2-40B4-BE49-F238E27FC236}">
                    <a16:creationId xmlns:a16="http://schemas.microsoft.com/office/drawing/2014/main" id="{75343E8F-2408-EEE0-0000-88BC5AF14101}"/>
                  </a:ext>
                </a:extLst>
              </p14:cNvPr>
              <p14:cNvContentPartPr/>
              <p14:nvPr/>
            </p14:nvContentPartPr>
            <p14:xfrm>
              <a:off x="7004714" y="5193119"/>
              <a:ext cx="180975" cy="1066800"/>
            </p14:xfrm>
          </p:contentPart>
        </mc:Choice>
        <mc:Fallback xmlns="">
          <p:pic>
            <p:nvPicPr>
              <p:cNvPr id="53" name="Pismo odręczne 52">
                <a:extLst>
                  <a:ext uri="{FF2B5EF4-FFF2-40B4-BE49-F238E27FC236}">
                    <a16:creationId xmlns:a16="http://schemas.microsoft.com/office/drawing/2014/main" id="{75343E8F-2408-EEE0-0000-88BC5AF14101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986434" y="5175429"/>
                <a:ext cx="217170" cy="11025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4" name="Pismo odręczne 53">
                <a:extLst>
                  <a:ext uri="{FF2B5EF4-FFF2-40B4-BE49-F238E27FC236}">
                    <a16:creationId xmlns:a16="http://schemas.microsoft.com/office/drawing/2014/main" id="{4BA21670-2FB4-DE83-1D20-327E0AE67A32}"/>
                  </a:ext>
                </a:extLst>
              </p14:cNvPr>
              <p14:cNvContentPartPr/>
              <p14:nvPr/>
            </p14:nvContentPartPr>
            <p14:xfrm>
              <a:off x="7172487" y="5155759"/>
              <a:ext cx="190499" cy="1076324"/>
            </p14:xfrm>
          </p:contentPart>
        </mc:Choice>
        <mc:Fallback xmlns="">
          <p:pic>
            <p:nvPicPr>
              <p:cNvPr id="54" name="Pismo odręczne 53">
                <a:extLst>
                  <a:ext uri="{FF2B5EF4-FFF2-40B4-BE49-F238E27FC236}">
                    <a16:creationId xmlns:a16="http://schemas.microsoft.com/office/drawing/2014/main" id="{4BA21670-2FB4-DE83-1D20-327E0AE67A32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154240" y="5138103"/>
                <a:ext cx="226628" cy="11119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5" name="Pismo odręczne 54">
                <a:extLst>
                  <a:ext uri="{FF2B5EF4-FFF2-40B4-BE49-F238E27FC236}">
                    <a16:creationId xmlns:a16="http://schemas.microsoft.com/office/drawing/2014/main" id="{ECE51FEB-83A3-2D12-FCBF-88F7ABB0F359}"/>
                  </a:ext>
                </a:extLst>
              </p14:cNvPr>
              <p14:cNvContentPartPr/>
              <p14:nvPr/>
            </p14:nvContentPartPr>
            <p14:xfrm>
              <a:off x="7301559" y="5295861"/>
              <a:ext cx="95249" cy="838199"/>
            </p14:xfrm>
          </p:contentPart>
        </mc:Choice>
        <mc:Fallback xmlns="">
          <p:pic>
            <p:nvPicPr>
              <p:cNvPr id="55" name="Pismo odręczne 54">
                <a:extLst>
                  <a:ext uri="{FF2B5EF4-FFF2-40B4-BE49-F238E27FC236}">
                    <a16:creationId xmlns:a16="http://schemas.microsoft.com/office/drawing/2014/main" id="{ECE51FEB-83A3-2D12-FCBF-88F7ABB0F359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7284079" y="5278165"/>
                <a:ext cx="130566" cy="8739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6" name="Pismo odręczne 55">
                <a:extLst>
                  <a:ext uri="{FF2B5EF4-FFF2-40B4-BE49-F238E27FC236}">
                    <a16:creationId xmlns:a16="http://schemas.microsoft.com/office/drawing/2014/main" id="{8946DA38-9BA5-E07F-DB06-721C7C2F092E}"/>
                  </a:ext>
                </a:extLst>
              </p14:cNvPr>
              <p14:cNvContentPartPr/>
              <p14:nvPr/>
            </p14:nvContentPartPr>
            <p14:xfrm>
              <a:off x="5454643" y="5093275"/>
              <a:ext cx="1733549" cy="47624"/>
            </p14:xfrm>
          </p:contentPart>
        </mc:Choice>
        <mc:Fallback xmlns="">
          <p:pic>
            <p:nvPicPr>
              <p:cNvPr id="56" name="Pismo odręczne 55">
                <a:extLst>
                  <a:ext uri="{FF2B5EF4-FFF2-40B4-BE49-F238E27FC236}">
                    <a16:creationId xmlns:a16="http://schemas.microsoft.com/office/drawing/2014/main" id="{8946DA38-9BA5-E07F-DB06-721C7C2F092E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5436682" y="5074303"/>
                <a:ext cx="1769111" cy="85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7" name="Pismo odręczne 56">
                <a:extLst>
                  <a:ext uri="{FF2B5EF4-FFF2-40B4-BE49-F238E27FC236}">
                    <a16:creationId xmlns:a16="http://schemas.microsoft.com/office/drawing/2014/main" id="{110F6D94-26D2-FB3C-700F-AEEE02E3E50D}"/>
                  </a:ext>
                </a:extLst>
              </p14:cNvPr>
              <p14:cNvContentPartPr/>
              <p14:nvPr/>
            </p14:nvContentPartPr>
            <p14:xfrm>
              <a:off x="5482663" y="5178028"/>
              <a:ext cx="1981199" cy="123825"/>
            </p14:xfrm>
          </p:contentPart>
        </mc:Choice>
        <mc:Fallback xmlns="">
          <p:pic>
            <p:nvPicPr>
              <p:cNvPr id="57" name="Pismo odręczne 56">
                <a:extLst>
                  <a:ext uri="{FF2B5EF4-FFF2-40B4-BE49-F238E27FC236}">
                    <a16:creationId xmlns:a16="http://schemas.microsoft.com/office/drawing/2014/main" id="{110F6D94-26D2-FB3C-700F-AEEE02E3E50D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5464652" y="5160024"/>
                <a:ext cx="2016861" cy="1602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8" name="Pismo odręczne 57">
                <a:extLst>
                  <a:ext uri="{FF2B5EF4-FFF2-40B4-BE49-F238E27FC236}">
                    <a16:creationId xmlns:a16="http://schemas.microsoft.com/office/drawing/2014/main" id="{717CBEB0-C7CD-B513-F731-DA3380A520C8}"/>
                  </a:ext>
                </a:extLst>
              </p14:cNvPr>
              <p14:cNvContentPartPr/>
              <p14:nvPr/>
            </p14:nvContentPartPr>
            <p14:xfrm>
              <a:off x="5837589" y="5290429"/>
              <a:ext cx="1676399" cy="57149"/>
            </p14:xfrm>
          </p:contentPart>
        </mc:Choice>
        <mc:Fallback xmlns="">
          <p:pic>
            <p:nvPicPr>
              <p:cNvPr id="58" name="Pismo odręczne 57">
                <a:extLst>
                  <a:ext uri="{FF2B5EF4-FFF2-40B4-BE49-F238E27FC236}">
                    <a16:creationId xmlns:a16="http://schemas.microsoft.com/office/drawing/2014/main" id="{717CBEB0-C7CD-B513-F731-DA3380A520C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819999" y="5273521"/>
                <a:ext cx="1711937" cy="906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9" name="Pismo odręczne 58">
                <a:extLst>
                  <a:ext uri="{FF2B5EF4-FFF2-40B4-BE49-F238E27FC236}">
                    <a16:creationId xmlns:a16="http://schemas.microsoft.com/office/drawing/2014/main" id="{46C06689-9D77-90B0-AFE2-320E8CEF494C}"/>
                  </a:ext>
                </a:extLst>
              </p14:cNvPr>
              <p14:cNvContentPartPr/>
              <p14:nvPr/>
            </p14:nvContentPartPr>
            <p14:xfrm>
              <a:off x="5908923" y="5357037"/>
              <a:ext cx="1533525" cy="104774"/>
            </p14:xfrm>
          </p:contentPart>
        </mc:Choice>
        <mc:Fallback xmlns="">
          <p:pic>
            <p:nvPicPr>
              <p:cNvPr id="59" name="Pismo odręczne 58">
                <a:extLst>
                  <a:ext uri="{FF2B5EF4-FFF2-40B4-BE49-F238E27FC236}">
                    <a16:creationId xmlns:a16="http://schemas.microsoft.com/office/drawing/2014/main" id="{46C06689-9D77-90B0-AFE2-320E8CEF494C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891259" y="5340093"/>
                <a:ext cx="1569214" cy="1390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0" name="Pismo odręczne 59">
                <a:extLst>
                  <a:ext uri="{FF2B5EF4-FFF2-40B4-BE49-F238E27FC236}">
                    <a16:creationId xmlns:a16="http://schemas.microsoft.com/office/drawing/2014/main" id="{3FEC60D2-CCBA-5BF0-0030-807AB5605FAC}"/>
                  </a:ext>
                </a:extLst>
              </p14:cNvPr>
              <p14:cNvContentPartPr/>
              <p14:nvPr/>
            </p14:nvContentPartPr>
            <p14:xfrm>
              <a:off x="5884290" y="5435963"/>
              <a:ext cx="1466850" cy="47624"/>
            </p14:xfrm>
          </p:contentPart>
        </mc:Choice>
        <mc:Fallback xmlns="">
          <p:pic>
            <p:nvPicPr>
              <p:cNvPr id="60" name="Pismo odręczne 59">
                <a:extLst>
                  <a:ext uri="{FF2B5EF4-FFF2-40B4-BE49-F238E27FC236}">
                    <a16:creationId xmlns:a16="http://schemas.microsoft.com/office/drawing/2014/main" id="{3FEC60D2-CCBA-5BF0-0030-807AB5605FAC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5866323" y="5418832"/>
                <a:ext cx="1502425" cy="815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1" name="Pismo odręczne 60">
                <a:extLst>
                  <a:ext uri="{FF2B5EF4-FFF2-40B4-BE49-F238E27FC236}">
                    <a16:creationId xmlns:a16="http://schemas.microsoft.com/office/drawing/2014/main" id="{69642934-20CF-9324-3B8B-3C62D522C88A}"/>
                  </a:ext>
                </a:extLst>
              </p14:cNvPr>
              <p14:cNvContentPartPr/>
              <p14:nvPr/>
            </p14:nvContentPartPr>
            <p14:xfrm>
              <a:off x="5959011" y="5546516"/>
              <a:ext cx="1447799" cy="57149"/>
            </p14:xfrm>
          </p:contentPart>
        </mc:Choice>
        <mc:Fallback xmlns="">
          <p:pic>
            <p:nvPicPr>
              <p:cNvPr id="61" name="Pismo odręczne 60">
                <a:extLst>
                  <a:ext uri="{FF2B5EF4-FFF2-40B4-BE49-F238E27FC236}">
                    <a16:creationId xmlns:a16="http://schemas.microsoft.com/office/drawing/2014/main" id="{69642934-20CF-9324-3B8B-3C62D522C88A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5941403" y="5529748"/>
                <a:ext cx="1483374" cy="910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2" name="Pismo odręczne 61">
                <a:extLst>
                  <a:ext uri="{FF2B5EF4-FFF2-40B4-BE49-F238E27FC236}">
                    <a16:creationId xmlns:a16="http://schemas.microsoft.com/office/drawing/2014/main" id="{09A81E05-42EB-3221-B1C3-69B501EE6093}"/>
                  </a:ext>
                </a:extLst>
              </p14:cNvPr>
              <p14:cNvContentPartPr/>
              <p14:nvPr/>
            </p14:nvContentPartPr>
            <p14:xfrm>
              <a:off x="5902969" y="5632105"/>
              <a:ext cx="1514475" cy="66675"/>
            </p14:xfrm>
          </p:contentPart>
        </mc:Choice>
        <mc:Fallback xmlns="">
          <p:pic>
            <p:nvPicPr>
              <p:cNvPr id="62" name="Pismo odręczne 61">
                <a:extLst>
                  <a:ext uri="{FF2B5EF4-FFF2-40B4-BE49-F238E27FC236}">
                    <a16:creationId xmlns:a16="http://schemas.microsoft.com/office/drawing/2014/main" id="{09A81E05-42EB-3221-B1C3-69B501EE6093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884974" y="5614085"/>
                <a:ext cx="1550105" cy="1023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3" name="Pismo odręczne 62">
                <a:extLst>
                  <a:ext uri="{FF2B5EF4-FFF2-40B4-BE49-F238E27FC236}">
                    <a16:creationId xmlns:a16="http://schemas.microsoft.com/office/drawing/2014/main" id="{3CD28B0B-B5EB-FA9F-60EF-4B13FBB82687}"/>
                  </a:ext>
                </a:extLst>
              </p14:cNvPr>
              <p14:cNvContentPartPr/>
              <p14:nvPr/>
            </p14:nvContentPartPr>
            <p14:xfrm>
              <a:off x="6071092" y="5763464"/>
              <a:ext cx="1257300" cy="19049"/>
            </p14:xfrm>
          </p:contentPart>
        </mc:Choice>
        <mc:Fallback xmlns="">
          <p:pic>
            <p:nvPicPr>
              <p:cNvPr id="63" name="Pismo odręczne 62">
                <a:extLst>
                  <a:ext uri="{FF2B5EF4-FFF2-40B4-BE49-F238E27FC236}">
                    <a16:creationId xmlns:a16="http://schemas.microsoft.com/office/drawing/2014/main" id="{3CD28B0B-B5EB-FA9F-60EF-4B13FBB82687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6053161" y="5744789"/>
                <a:ext cx="1292803" cy="560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4" name="Pismo odręczne 63">
                <a:extLst>
                  <a:ext uri="{FF2B5EF4-FFF2-40B4-BE49-F238E27FC236}">
                    <a16:creationId xmlns:a16="http://schemas.microsoft.com/office/drawing/2014/main" id="{E534F96F-563F-ED21-0A74-E6D90BA5B518}"/>
                  </a:ext>
                </a:extLst>
              </p14:cNvPr>
              <p14:cNvContentPartPr/>
              <p14:nvPr/>
            </p14:nvContentPartPr>
            <p14:xfrm>
              <a:off x="6015052" y="5872424"/>
              <a:ext cx="1543049" cy="76200"/>
            </p14:xfrm>
          </p:contentPart>
        </mc:Choice>
        <mc:Fallback xmlns="">
          <p:pic>
            <p:nvPicPr>
              <p:cNvPr id="64" name="Pismo odręczne 63">
                <a:extLst>
                  <a:ext uri="{FF2B5EF4-FFF2-40B4-BE49-F238E27FC236}">
                    <a16:creationId xmlns:a16="http://schemas.microsoft.com/office/drawing/2014/main" id="{E534F96F-563F-ED21-0A74-E6D90BA5B518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5997395" y="5855681"/>
                <a:ext cx="1578724" cy="1100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5" name="Pismo odręczne 64">
                <a:extLst>
                  <a:ext uri="{FF2B5EF4-FFF2-40B4-BE49-F238E27FC236}">
                    <a16:creationId xmlns:a16="http://schemas.microsoft.com/office/drawing/2014/main" id="{30918BC8-0D3C-4057-288E-E3D6D034B6F3}"/>
                  </a:ext>
                </a:extLst>
              </p14:cNvPr>
              <p14:cNvContentPartPr/>
              <p14:nvPr/>
            </p14:nvContentPartPr>
            <p14:xfrm>
              <a:off x="6211195" y="6024391"/>
              <a:ext cx="1285874" cy="66675"/>
            </p14:xfrm>
          </p:contentPart>
        </mc:Choice>
        <mc:Fallback xmlns="">
          <p:pic>
            <p:nvPicPr>
              <p:cNvPr id="65" name="Pismo odręczne 64">
                <a:extLst>
                  <a:ext uri="{FF2B5EF4-FFF2-40B4-BE49-F238E27FC236}">
                    <a16:creationId xmlns:a16="http://schemas.microsoft.com/office/drawing/2014/main" id="{30918BC8-0D3C-4057-288E-E3D6D034B6F3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193251" y="6006174"/>
                <a:ext cx="1321403" cy="1027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6" name="Pismo odręczne 65">
                <a:extLst>
                  <a:ext uri="{FF2B5EF4-FFF2-40B4-BE49-F238E27FC236}">
                    <a16:creationId xmlns:a16="http://schemas.microsoft.com/office/drawing/2014/main" id="{C2764FF2-B07E-F321-115D-2374604207CB}"/>
                  </a:ext>
                </a:extLst>
              </p14:cNvPr>
              <p14:cNvContentPartPr/>
              <p14:nvPr/>
            </p14:nvContentPartPr>
            <p14:xfrm>
              <a:off x="6145814" y="6121980"/>
              <a:ext cx="1419224" cy="28574"/>
            </p14:xfrm>
          </p:contentPart>
        </mc:Choice>
        <mc:Fallback xmlns="">
          <p:pic>
            <p:nvPicPr>
              <p:cNvPr id="66" name="Pismo odręczne 65">
                <a:extLst>
                  <a:ext uri="{FF2B5EF4-FFF2-40B4-BE49-F238E27FC236}">
                    <a16:creationId xmlns:a16="http://schemas.microsoft.com/office/drawing/2014/main" id="{C2764FF2-B07E-F321-115D-2374604207CB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6128204" y="6101083"/>
                <a:ext cx="1454803" cy="707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7" name="Pismo odręczne 66">
                <a:extLst>
                  <a:ext uri="{FF2B5EF4-FFF2-40B4-BE49-F238E27FC236}">
                    <a16:creationId xmlns:a16="http://schemas.microsoft.com/office/drawing/2014/main" id="{50B3ED9B-FA19-68CC-34A2-18151D9CB335}"/>
                  </a:ext>
                </a:extLst>
              </p14:cNvPr>
              <p14:cNvContentPartPr/>
              <p14:nvPr/>
            </p14:nvContentPartPr>
            <p14:xfrm>
              <a:off x="6043072" y="6155153"/>
              <a:ext cx="1142999" cy="85725"/>
            </p14:xfrm>
          </p:contentPart>
        </mc:Choice>
        <mc:Fallback xmlns="">
          <p:pic>
            <p:nvPicPr>
              <p:cNvPr id="67" name="Pismo odręczne 66">
                <a:extLst>
                  <a:ext uri="{FF2B5EF4-FFF2-40B4-BE49-F238E27FC236}">
                    <a16:creationId xmlns:a16="http://schemas.microsoft.com/office/drawing/2014/main" id="{50B3ED9B-FA19-68CC-34A2-18151D9CB335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6025393" y="6138147"/>
                <a:ext cx="1178718" cy="1200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8" name="Pismo odręczne 67">
                <a:extLst>
                  <a:ext uri="{FF2B5EF4-FFF2-40B4-BE49-F238E27FC236}">
                    <a16:creationId xmlns:a16="http://schemas.microsoft.com/office/drawing/2014/main" id="{7E9A72EF-6705-C10D-28FE-593BB3DA4EEF}"/>
                  </a:ext>
                </a:extLst>
              </p14:cNvPr>
              <p14:cNvContentPartPr/>
              <p14:nvPr/>
            </p14:nvContentPartPr>
            <p14:xfrm>
              <a:off x="2361859" y="3109866"/>
              <a:ext cx="638175" cy="419099"/>
            </p14:xfrm>
          </p:contentPart>
        </mc:Choice>
        <mc:Fallback xmlns="">
          <p:pic>
            <p:nvPicPr>
              <p:cNvPr id="68" name="Pismo odręczne 67">
                <a:extLst>
                  <a:ext uri="{FF2B5EF4-FFF2-40B4-BE49-F238E27FC236}">
                    <a16:creationId xmlns:a16="http://schemas.microsoft.com/office/drawing/2014/main" id="{7E9A72EF-6705-C10D-28FE-593BB3DA4EEF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2344212" y="3092002"/>
                <a:ext cx="673829" cy="454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9" name="Pismo odręczne 68">
                <a:extLst>
                  <a:ext uri="{FF2B5EF4-FFF2-40B4-BE49-F238E27FC236}">
                    <a16:creationId xmlns:a16="http://schemas.microsoft.com/office/drawing/2014/main" id="{6A9758DD-9014-6785-E4B7-2E5492364FF0}"/>
                  </a:ext>
                </a:extLst>
              </p14:cNvPr>
              <p14:cNvContentPartPr/>
              <p14:nvPr/>
            </p14:nvContentPartPr>
            <p14:xfrm>
              <a:off x="2476061" y="3222349"/>
              <a:ext cx="276225" cy="200024"/>
            </p14:xfrm>
          </p:contentPart>
        </mc:Choice>
        <mc:Fallback xmlns="">
          <p:pic>
            <p:nvPicPr>
              <p:cNvPr id="69" name="Pismo odręczne 68">
                <a:extLst>
                  <a:ext uri="{FF2B5EF4-FFF2-40B4-BE49-F238E27FC236}">
                    <a16:creationId xmlns:a16="http://schemas.microsoft.com/office/drawing/2014/main" id="{6A9758DD-9014-6785-E4B7-2E5492364FF0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2457983" y="3204689"/>
                <a:ext cx="312019" cy="2357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0" name="Pismo odręczne 69">
                <a:extLst>
                  <a:ext uri="{FF2B5EF4-FFF2-40B4-BE49-F238E27FC236}">
                    <a16:creationId xmlns:a16="http://schemas.microsoft.com/office/drawing/2014/main" id="{BA05AA25-91B0-9BA8-76CE-DCBC956C419B}"/>
                  </a:ext>
                </a:extLst>
              </p14:cNvPr>
              <p14:cNvContentPartPr/>
              <p14:nvPr/>
            </p14:nvContentPartPr>
            <p14:xfrm>
              <a:off x="2116881" y="5594745"/>
              <a:ext cx="285749" cy="247649"/>
            </p14:xfrm>
          </p:contentPart>
        </mc:Choice>
        <mc:Fallback xmlns="">
          <p:pic>
            <p:nvPicPr>
              <p:cNvPr id="70" name="Pismo odręczne 69">
                <a:extLst>
                  <a:ext uri="{FF2B5EF4-FFF2-40B4-BE49-F238E27FC236}">
                    <a16:creationId xmlns:a16="http://schemas.microsoft.com/office/drawing/2014/main" id="{BA05AA25-91B0-9BA8-76CE-DCBC956C419B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2099202" y="5576642"/>
                <a:ext cx="321468" cy="2834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1" name="Pismo odręczne 70">
                <a:extLst>
                  <a:ext uri="{FF2B5EF4-FFF2-40B4-BE49-F238E27FC236}">
                    <a16:creationId xmlns:a16="http://schemas.microsoft.com/office/drawing/2014/main" id="{79CAF054-D110-8EC7-20D3-FD5DC9053456}"/>
                  </a:ext>
                </a:extLst>
              </p14:cNvPr>
              <p14:cNvContentPartPr/>
              <p14:nvPr/>
            </p14:nvContentPartPr>
            <p14:xfrm>
              <a:off x="2021295" y="5912311"/>
              <a:ext cx="285749" cy="238124"/>
            </p14:xfrm>
          </p:contentPart>
        </mc:Choice>
        <mc:Fallback xmlns="">
          <p:pic>
            <p:nvPicPr>
              <p:cNvPr id="71" name="Pismo odręczne 70">
                <a:extLst>
                  <a:ext uri="{FF2B5EF4-FFF2-40B4-BE49-F238E27FC236}">
                    <a16:creationId xmlns:a16="http://schemas.microsoft.com/office/drawing/2014/main" id="{79CAF054-D110-8EC7-20D3-FD5DC9053456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2003591" y="5894470"/>
                <a:ext cx="320804" cy="274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2" name="Pismo odręczne 71">
                <a:extLst>
                  <a:ext uri="{FF2B5EF4-FFF2-40B4-BE49-F238E27FC236}">
                    <a16:creationId xmlns:a16="http://schemas.microsoft.com/office/drawing/2014/main" id="{F93BA3AB-634E-946D-94B6-32A5870EE143}"/>
                  </a:ext>
                </a:extLst>
              </p14:cNvPr>
              <p14:cNvContentPartPr/>
              <p14:nvPr/>
            </p14:nvContentPartPr>
            <p14:xfrm>
              <a:off x="2191552" y="6304597"/>
              <a:ext cx="228599" cy="161924"/>
            </p14:xfrm>
          </p:contentPart>
        </mc:Choice>
        <mc:Fallback xmlns="">
          <p:pic>
            <p:nvPicPr>
              <p:cNvPr id="72" name="Pismo odręczne 71">
                <a:extLst>
                  <a:ext uri="{FF2B5EF4-FFF2-40B4-BE49-F238E27FC236}">
                    <a16:creationId xmlns:a16="http://schemas.microsoft.com/office/drawing/2014/main" id="{F93BA3AB-634E-946D-94B6-32A5870EE143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2173856" y="6286525"/>
                <a:ext cx="264351" cy="197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3" name="Pismo odręczne 72">
                <a:extLst>
                  <a:ext uri="{FF2B5EF4-FFF2-40B4-BE49-F238E27FC236}">
                    <a16:creationId xmlns:a16="http://schemas.microsoft.com/office/drawing/2014/main" id="{06F001FC-8789-2F9E-A554-9B39DD01A223}"/>
                  </a:ext>
                </a:extLst>
              </p14:cNvPr>
              <p14:cNvContentPartPr/>
              <p14:nvPr/>
            </p14:nvContentPartPr>
            <p14:xfrm>
              <a:off x="2637119" y="6276576"/>
              <a:ext cx="209549" cy="247649"/>
            </p14:xfrm>
          </p:contentPart>
        </mc:Choice>
        <mc:Fallback xmlns="">
          <p:pic>
            <p:nvPicPr>
              <p:cNvPr id="73" name="Pismo odręczne 72">
                <a:extLst>
                  <a:ext uri="{FF2B5EF4-FFF2-40B4-BE49-F238E27FC236}">
                    <a16:creationId xmlns:a16="http://schemas.microsoft.com/office/drawing/2014/main" id="{06F001FC-8789-2F9E-A554-9B39DD01A223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2619385" y="6259265"/>
                <a:ext cx="245379" cy="2826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4" name="Pismo odręczne 73">
                <a:extLst>
                  <a:ext uri="{FF2B5EF4-FFF2-40B4-BE49-F238E27FC236}">
                    <a16:creationId xmlns:a16="http://schemas.microsoft.com/office/drawing/2014/main" id="{8AA26776-F034-B7DA-3147-8F412FA20808}"/>
                  </a:ext>
                </a:extLst>
              </p14:cNvPr>
              <p14:cNvContentPartPr/>
              <p14:nvPr/>
            </p14:nvContentPartPr>
            <p14:xfrm>
              <a:off x="3024604" y="6316909"/>
              <a:ext cx="142874" cy="104774"/>
            </p14:xfrm>
          </p:contentPart>
        </mc:Choice>
        <mc:Fallback xmlns="">
          <p:pic>
            <p:nvPicPr>
              <p:cNvPr id="74" name="Pismo odręczne 73">
                <a:extLst>
                  <a:ext uri="{FF2B5EF4-FFF2-40B4-BE49-F238E27FC236}">
                    <a16:creationId xmlns:a16="http://schemas.microsoft.com/office/drawing/2014/main" id="{8AA26776-F034-B7DA-3147-8F412FA20808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3006700" y="6299447"/>
                <a:ext cx="178324" cy="1400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5" name="Pismo odręczne 74">
                <a:extLst>
                  <a:ext uri="{FF2B5EF4-FFF2-40B4-BE49-F238E27FC236}">
                    <a16:creationId xmlns:a16="http://schemas.microsoft.com/office/drawing/2014/main" id="{307A88ED-0C74-2CA1-E61E-425E360CC62A}"/>
                  </a:ext>
                </a:extLst>
              </p14:cNvPr>
              <p14:cNvContentPartPr/>
              <p14:nvPr/>
            </p14:nvContentPartPr>
            <p14:xfrm>
              <a:off x="2833141" y="5905290"/>
              <a:ext cx="257174" cy="209549"/>
            </p14:xfrm>
          </p:contentPart>
        </mc:Choice>
        <mc:Fallback xmlns="">
          <p:pic>
            <p:nvPicPr>
              <p:cNvPr id="75" name="Pismo odręczne 74">
                <a:extLst>
                  <a:ext uri="{FF2B5EF4-FFF2-40B4-BE49-F238E27FC236}">
                    <a16:creationId xmlns:a16="http://schemas.microsoft.com/office/drawing/2014/main" id="{307A88ED-0C74-2CA1-E61E-425E360CC62A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2815541" y="5887916"/>
                <a:ext cx="292733" cy="2446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6" name="Pismo odręczne 75">
                <a:extLst>
                  <a:ext uri="{FF2B5EF4-FFF2-40B4-BE49-F238E27FC236}">
                    <a16:creationId xmlns:a16="http://schemas.microsoft.com/office/drawing/2014/main" id="{24D37E7E-E5EC-5F5B-5042-67D703763933}"/>
                  </a:ext>
                </a:extLst>
              </p14:cNvPr>
              <p14:cNvContentPartPr/>
              <p14:nvPr/>
            </p14:nvContentPartPr>
            <p14:xfrm>
              <a:off x="2365753" y="5653931"/>
              <a:ext cx="314325" cy="152399"/>
            </p14:xfrm>
          </p:contentPart>
        </mc:Choice>
        <mc:Fallback xmlns="">
          <p:pic>
            <p:nvPicPr>
              <p:cNvPr id="76" name="Pismo odręczne 75">
                <a:extLst>
                  <a:ext uri="{FF2B5EF4-FFF2-40B4-BE49-F238E27FC236}">
                    <a16:creationId xmlns:a16="http://schemas.microsoft.com/office/drawing/2014/main" id="{24D37E7E-E5EC-5F5B-5042-67D703763933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2348389" y="5636277"/>
                <a:ext cx="349407" cy="1880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7" name="Pismo odręczne 76">
                <a:extLst>
                  <a:ext uri="{FF2B5EF4-FFF2-40B4-BE49-F238E27FC236}">
                    <a16:creationId xmlns:a16="http://schemas.microsoft.com/office/drawing/2014/main" id="{CAD97476-3184-D988-B9A4-2E0739B5205B}"/>
                  </a:ext>
                </a:extLst>
              </p14:cNvPr>
              <p14:cNvContentPartPr/>
              <p14:nvPr/>
            </p14:nvContentPartPr>
            <p14:xfrm>
              <a:off x="2875632" y="5538705"/>
              <a:ext cx="219074" cy="257174"/>
            </p14:xfrm>
          </p:contentPart>
        </mc:Choice>
        <mc:Fallback xmlns="">
          <p:pic>
            <p:nvPicPr>
              <p:cNvPr id="77" name="Pismo odręczne 76">
                <a:extLst>
                  <a:ext uri="{FF2B5EF4-FFF2-40B4-BE49-F238E27FC236}">
                    <a16:creationId xmlns:a16="http://schemas.microsoft.com/office/drawing/2014/main" id="{CAD97476-3184-D988-B9A4-2E0739B5205B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2857965" y="5520388"/>
                <a:ext cx="254055" cy="2934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8" name="Pismo odręczne 77">
                <a:extLst>
                  <a:ext uri="{FF2B5EF4-FFF2-40B4-BE49-F238E27FC236}">
                    <a16:creationId xmlns:a16="http://schemas.microsoft.com/office/drawing/2014/main" id="{B5228177-EA2E-A2C9-5186-B5C133E8A30E}"/>
                  </a:ext>
                </a:extLst>
              </p14:cNvPr>
              <p14:cNvContentPartPr/>
              <p14:nvPr/>
            </p14:nvContentPartPr>
            <p14:xfrm>
              <a:off x="5933197" y="2821679"/>
              <a:ext cx="914399" cy="542924"/>
            </p14:xfrm>
          </p:contentPart>
        </mc:Choice>
        <mc:Fallback xmlns="">
          <p:pic>
            <p:nvPicPr>
              <p:cNvPr id="78" name="Pismo odręczne 77">
                <a:extLst>
                  <a:ext uri="{FF2B5EF4-FFF2-40B4-BE49-F238E27FC236}">
                    <a16:creationId xmlns:a16="http://schemas.microsoft.com/office/drawing/2014/main" id="{B5228177-EA2E-A2C9-5186-B5C133E8A30E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5915605" y="2804002"/>
                <a:ext cx="949941" cy="5786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9" name="Pismo odręczne 78">
                <a:extLst>
                  <a:ext uri="{FF2B5EF4-FFF2-40B4-BE49-F238E27FC236}">
                    <a16:creationId xmlns:a16="http://schemas.microsoft.com/office/drawing/2014/main" id="{963156E1-BE4F-3F1B-A026-0B1DFEC5E33A}"/>
                  </a:ext>
                </a:extLst>
              </p14:cNvPr>
              <p14:cNvContentPartPr/>
              <p14:nvPr/>
            </p14:nvContentPartPr>
            <p14:xfrm>
              <a:off x="5887665" y="2904784"/>
              <a:ext cx="352425" cy="219074"/>
            </p14:xfrm>
          </p:contentPart>
        </mc:Choice>
        <mc:Fallback xmlns="">
          <p:pic>
            <p:nvPicPr>
              <p:cNvPr id="79" name="Pismo odręczne 78">
                <a:extLst>
                  <a:ext uri="{FF2B5EF4-FFF2-40B4-BE49-F238E27FC236}">
                    <a16:creationId xmlns:a16="http://schemas.microsoft.com/office/drawing/2014/main" id="{963156E1-BE4F-3F1B-A026-0B1DFEC5E33A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5870008" y="2886528"/>
                <a:ext cx="388100" cy="2552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0" name="Pismo odręczne 79">
                <a:extLst>
                  <a:ext uri="{FF2B5EF4-FFF2-40B4-BE49-F238E27FC236}">
                    <a16:creationId xmlns:a16="http://schemas.microsoft.com/office/drawing/2014/main" id="{D34BA1B1-275C-4772-B5F6-5A01366078D5}"/>
                  </a:ext>
                </a:extLst>
              </p14:cNvPr>
              <p14:cNvContentPartPr/>
              <p14:nvPr/>
            </p14:nvContentPartPr>
            <p14:xfrm>
              <a:off x="6087273" y="2895443"/>
              <a:ext cx="314325" cy="295275"/>
            </p14:xfrm>
          </p:contentPart>
        </mc:Choice>
        <mc:Fallback xmlns="">
          <p:pic>
            <p:nvPicPr>
              <p:cNvPr id="80" name="Pismo odręczne 79">
                <a:extLst>
                  <a:ext uri="{FF2B5EF4-FFF2-40B4-BE49-F238E27FC236}">
                    <a16:creationId xmlns:a16="http://schemas.microsoft.com/office/drawing/2014/main" id="{D34BA1B1-275C-4772-B5F6-5A01366078D5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6069083" y="2877863"/>
                <a:ext cx="350341" cy="3307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1" name="Pismo odręczne 80">
                <a:extLst>
                  <a:ext uri="{FF2B5EF4-FFF2-40B4-BE49-F238E27FC236}">
                    <a16:creationId xmlns:a16="http://schemas.microsoft.com/office/drawing/2014/main" id="{119E41A3-2EF0-BA5E-8172-B42F74E204BD}"/>
                  </a:ext>
                </a:extLst>
              </p14:cNvPr>
              <p14:cNvContentPartPr/>
              <p14:nvPr/>
            </p14:nvContentPartPr>
            <p14:xfrm>
              <a:off x="6043402" y="2979505"/>
              <a:ext cx="523874" cy="342899"/>
            </p14:xfrm>
          </p:contentPart>
        </mc:Choice>
        <mc:Fallback xmlns="">
          <p:pic>
            <p:nvPicPr>
              <p:cNvPr id="81" name="Pismo odręczne 80">
                <a:extLst>
                  <a:ext uri="{FF2B5EF4-FFF2-40B4-BE49-F238E27FC236}">
                    <a16:creationId xmlns:a16="http://schemas.microsoft.com/office/drawing/2014/main" id="{119E41A3-2EF0-BA5E-8172-B42F74E204BD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6025650" y="2962057"/>
                <a:ext cx="559741" cy="3781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2" name="Pismo odręczne 81">
                <a:extLst>
                  <a:ext uri="{FF2B5EF4-FFF2-40B4-BE49-F238E27FC236}">
                    <a16:creationId xmlns:a16="http://schemas.microsoft.com/office/drawing/2014/main" id="{494F4C79-F157-BD72-D901-FA3464781D5F}"/>
                  </a:ext>
                </a:extLst>
              </p14:cNvPr>
              <p14:cNvContentPartPr/>
              <p14:nvPr/>
            </p14:nvContentPartPr>
            <p14:xfrm>
              <a:off x="6527234" y="3110267"/>
              <a:ext cx="219074" cy="152399"/>
            </p14:xfrm>
          </p:contentPart>
        </mc:Choice>
        <mc:Fallback xmlns="">
          <p:pic>
            <p:nvPicPr>
              <p:cNvPr id="82" name="Pismo odręczne 81">
                <a:extLst>
                  <a:ext uri="{FF2B5EF4-FFF2-40B4-BE49-F238E27FC236}">
                    <a16:creationId xmlns:a16="http://schemas.microsoft.com/office/drawing/2014/main" id="{494F4C79-F157-BD72-D901-FA3464781D5F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6509038" y="3092790"/>
                <a:ext cx="255101" cy="1870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3" name="Pismo odręczne 82">
                <a:extLst>
                  <a:ext uri="{FF2B5EF4-FFF2-40B4-BE49-F238E27FC236}">
                    <a16:creationId xmlns:a16="http://schemas.microsoft.com/office/drawing/2014/main" id="{D8B85FDC-A8AC-2D71-E7C8-83C528F429CC}"/>
                  </a:ext>
                </a:extLst>
              </p14:cNvPr>
              <p14:cNvContentPartPr/>
              <p14:nvPr/>
            </p14:nvContentPartPr>
            <p14:xfrm>
              <a:off x="6593235" y="3241029"/>
              <a:ext cx="133350" cy="76200"/>
            </p14:xfrm>
          </p:contentPart>
        </mc:Choice>
        <mc:Fallback xmlns="">
          <p:pic>
            <p:nvPicPr>
              <p:cNvPr id="83" name="Pismo odręczne 82">
                <a:extLst>
                  <a:ext uri="{FF2B5EF4-FFF2-40B4-BE49-F238E27FC236}">
                    <a16:creationId xmlns:a16="http://schemas.microsoft.com/office/drawing/2014/main" id="{D8B85FDC-A8AC-2D71-E7C8-83C528F429CC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6575067" y="3223417"/>
                <a:ext cx="169322" cy="1117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4" name="Pismo odręczne 83">
                <a:extLst>
                  <a:ext uri="{FF2B5EF4-FFF2-40B4-BE49-F238E27FC236}">
                    <a16:creationId xmlns:a16="http://schemas.microsoft.com/office/drawing/2014/main" id="{D5181DA4-1C4E-52C1-6BA7-6FD6E13EFB6D}"/>
                  </a:ext>
                </a:extLst>
              </p14:cNvPr>
              <p14:cNvContentPartPr/>
              <p14:nvPr/>
            </p14:nvContentPartPr>
            <p14:xfrm>
              <a:off x="6687394" y="3306411"/>
              <a:ext cx="19049" cy="9524"/>
            </p14:xfrm>
          </p:contentPart>
        </mc:Choice>
        <mc:Fallback xmlns="">
          <p:pic>
            <p:nvPicPr>
              <p:cNvPr id="84" name="Pismo odręczne 83">
                <a:extLst>
                  <a:ext uri="{FF2B5EF4-FFF2-40B4-BE49-F238E27FC236}">
                    <a16:creationId xmlns:a16="http://schemas.microsoft.com/office/drawing/2014/main" id="{D5181DA4-1C4E-52C1-6BA7-6FD6E13EFB6D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6669423" y="3289127"/>
                <a:ext cx="54631" cy="444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5" name="Pismo odręczne 84">
                <a:extLst>
                  <a:ext uri="{FF2B5EF4-FFF2-40B4-BE49-F238E27FC236}">
                    <a16:creationId xmlns:a16="http://schemas.microsoft.com/office/drawing/2014/main" id="{136186EF-7998-6CCA-4F2F-C59BF172D800}"/>
                  </a:ext>
                </a:extLst>
              </p14:cNvPr>
              <p14:cNvContentPartPr/>
              <p14:nvPr/>
            </p14:nvContentPartPr>
            <p14:xfrm>
              <a:off x="6267917" y="5359514"/>
              <a:ext cx="819149" cy="590550"/>
            </p14:xfrm>
          </p:contentPart>
        </mc:Choice>
        <mc:Fallback xmlns="">
          <p:pic>
            <p:nvPicPr>
              <p:cNvPr id="85" name="Pismo odręczne 84">
                <a:extLst>
                  <a:ext uri="{FF2B5EF4-FFF2-40B4-BE49-F238E27FC236}">
                    <a16:creationId xmlns:a16="http://schemas.microsoft.com/office/drawing/2014/main" id="{136186EF-7998-6CCA-4F2F-C59BF172D800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6250359" y="5341794"/>
                <a:ext cx="854624" cy="6263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86" name="Pismo odręczne 85">
                <a:extLst>
                  <a:ext uri="{FF2B5EF4-FFF2-40B4-BE49-F238E27FC236}">
                    <a16:creationId xmlns:a16="http://schemas.microsoft.com/office/drawing/2014/main" id="{CDCFC29B-1B54-ACCF-7C4F-2327EC5141CA}"/>
                  </a:ext>
                </a:extLst>
              </p14:cNvPr>
              <p14:cNvContentPartPr/>
              <p14:nvPr/>
            </p14:nvContentPartPr>
            <p14:xfrm>
              <a:off x="5778950" y="4991226"/>
              <a:ext cx="1838324" cy="1114424"/>
            </p14:xfrm>
          </p:contentPart>
        </mc:Choice>
        <mc:Fallback xmlns="">
          <p:pic>
            <p:nvPicPr>
              <p:cNvPr id="86" name="Pismo odręczne 85">
                <a:extLst>
                  <a:ext uri="{FF2B5EF4-FFF2-40B4-BE49-F238E27FC236}">
                    <a16:creationId xmlns:a16="http://schemas.microsoft.com/office/drawing/2014/main" id="{CDCFC29B-1B54-ACCF-7C4F-2327EC5141CA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5761315" y="4973639"/>
                <a:ext cx="1873953" cy="1149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87" name="Pismo odręczne 86">
                <a:extLst>
                  <a:ext uri="{FF2B5EF4-FFF2-40B4-BE49-F238E27FC236}">
                    <a16:creationId xmlns:a16="http://schemas.microsoft.com/office/drawing/2014/main" id="{5E2F19DD-1EEC-219C-2F4C-BF2EB90845EB}"/>
                  </a:ext>
                </a:extLst>
              </p14:cNvPr>
              <p14:cNvContentPartPr/>
              <p14:nvPr/>
            </p14:nvContentPartPr>
            <p14:xfrm>
              <a:off x="5736256" y="4987664"/>
              <a:ext cx="1895474" cy="1038224"/>
            </p14:xfrm>
          </p:contentPart>
        </mc:Choice>
        <mc:Fallback xmlns="">
          <p:pic>
            <p:nvPicPr>
              <p:cNvPr id="87" name="Pismo odręczne 86">
                <a:extLst>
                  <a:ext uri="{FF2B5EF4-FFF2-40B4-BE49-F238E27FC236}">
                    <a16:creationId xmlns:a16="http://schemas.microsoft.com/office/drawing/2014/main" id="{5E2F19DD-1EEC-219C-2F4C-BF2EB90845EB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5718649" y="4969620"/>
                <a:ext cx="1931048" cy="10739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8" name="Pismo odręczne 87">
                <a:extLst>
                  <a:ext uri="{FF2B5EF4-FFF2-40B4-BE49-F238E27FC236}">
                    <a16:creationId xmlns:a16="http://schemas.microsoft.com/office/drawing/2014/main" id="{7AB6441B-A302-590E-4219-9C0C0FD2A693}"/>
                  </a:ext>
                </a:extLst>
              </p14:cNvPr>
              <p14:cNvContentPartPr/>
              <p14:nvPr/>
            </p14:nvContentPartPr>
            <p14:xfrm>
              <a:off x="5963662" y="2886104"/>
              <a:ext cx="304800" cy="219074"/>
            </p14:xfrm>
          </p:contentPart>
        </mc:Choice>
        <mc:Fallback xmlns="">
          <p:pic>
            <p:nvPicPr>
              <p:cNvPr id="88" name="Pismo odręczne 87">
                <a:extLst>
                  <a:ext uri="{FF2B5EF4-FFF2-40B4-BE49-F238E27FC236}">
                    <a16:creationId xmlns:a16="http://schemas.microsoft.com/office/drawing/2014/main" id="{7AB6441B-A302-590E-4219-9C0C0FD2A693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5945966" y="2868206"/>
                <a:ext cx="340553" cy="2545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89" name="Pismo odręczne 88">
                <a:extLst>
                  <a:ext uri="{FF2B5EF4-FFF2-40B4-BE49-F238E27FC236}">
                    <a16:creationId xmlns:a16="http://schemas.microsoft.com/office/drawing/2014/main" id="{D9D0924B-BDB7-F006-78D6-7BC1BDB538EC}"/>
                  </a:ext>
                </a:extLst>
              </p14:cNvPr>
              <p14:cNvContentPartPr/>
              <p14:nvPr/>
            </p14:nvContentPartPr>
            <p14:xfrm>
              <a:off x="6065733" y="2923464"/>
              <a:ext cx="561975" cy="380999"/>
            </p14:xfrm>
          </p:contentPart>
        </mc:Choice>
        <mc:Fallback xmlns="">
          <p:pic>
            <p:nvPicPr>
              <p:cNvPr id="89" name="Pismo odręczne 88">
                <a:extLst>
                  <a:ext uri="{FF2B5EF4-FFF2-40B4-BE49-F238E27FC236}">
                    <a16:creationId xmlns:a16="http://schemas.microsoft.com/office/drawing/2014/main" id="{D9D0924B-BDB7-F006-78D6-7BC1BDB538EC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6047686" y="2905407"/>
                <a:ext cx="597708" cy="4167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0" name="Pismo odręczne 89">
                <a:extLst>
                  <a:ext uri="{FF2B5EF4-FFF2-40B4-BE49-F238E27FC236}">
                    <a16:creationId xmlns:a16="http://schemas.microsoft.com/office/drawing/2014/main" id="{FE206487-90A8-BE7E-AFD6-2713F5ECF828}"/>
                  </a:ext>
                </a:extLst>
              </p14:cNvPr>
              <p14:cNvContentPartPr/>
              <p14:nvPr/>
            </p14:nvContentPartPr>
            <p14:xfrm>
              <a:off x="5677750" y="5033023"/>
              <a:ext cx="2095499" cy="1142999"/>
            </p14:xfrm>
          </p:contentPart>
        </mc:Choice>
        <mc:Fallback xmlns="">
          <p:pic>
            <p:nvPicPr>
              <p:cNvPr id="90" name="Pismo odręczne 89">
                <a:extLst>
                  <a:ext uri="{FF2B5EF4-FFF2-40B4-BE49-F238E27FC236}">
                    <a16:creationId xmlns:a16="http://schemas.microsoft.com/office/drawing/2014/main" id="{FE206487-90A8-BE7E-AFD6-2713F5ECF828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5659744" y="5015405"/>
                <a:ext cx="2131150" cy="11785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1" name="Pismo odręczne 90">
                <a:extLst>
                  <a:ext uri="{FF2B5EF4-FFF2-40B4-BE49-F238E27FC236}">
                    <a16:creationId xmlns:a16="http://schemas.microsoft.com/office/drawing/2014/main" id="{459DD6AC-7F93-0492-018D-7821438C6090}"/>
                  </a:ext>
                </a:extLst>
              </p14:cNvPr>
              <p14:cNvContentPartPr/>
              <p14:nvPr/>
            </p14:nvContentPartPr>
            <p14:xfrm>
              <a:off x="5913632" y="5275356"/>
              <a:ext cx="657224" cy="666749"/>
            </p14:xfrm>
          </p:contentPart>
        </mc:Choice>
        <mc:Fallback xmlns="">
          <p:pic>
            <p:nvPicPr>
              <p:cNvPr id="91" name="Pismo odręczne 90">
                <a:extLst>
                  <a:ext uri="{FF2B5EF4-FFF2-40B4-BE49-F238E27FC236}">
                    <a16:creationId xmlns:a16="http://schemas.microsoft.com/office/drawing/2014/main" id="{459DD6AC-7F93-0492-018D-7821438C6090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5895753" y="5257365"/>
                <a:ext cx="692624" cy="7023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2" name="Pismo odręczne 91">
                <a:extLst>
                  <a:ext uri="{FF2B5EF4-FFF2-40B4-BE49-F238E27FC236}">
                    <a16:creationId xmlns:a16="http://schemas.microsoft.com/office/drawing/2014/main" id="{9556F5DF-B499-856E-5B16-16DDAFC6421A}"/>
                  </a:ext>
                </a:extLst>
              </p14:cNvPr>
              <p14:cNvContentPartPr/>
              <p14:nvPr/>
            </p14:nvContentPartPr>
            <p14:xfrm>
              <a:off x="2101531" y="5665469"/>
              <a:ext cx="1057275" cy="809624"/>
            </p14:xfrm>
          </p:contentPart>
        </mc:Choice>
        <mc:Fallback xmlns="">
          <p:pic>
            <p:nvPicPr>
              <p:cNvPr id="92" name="Pismo odręczne 91">
                <a:extLst>
                  <a:ext uri="{FF2B5EF4-FFF2-40B4-BE49-F238E27FC236}">
                    <a16:creationId xmlns:a16="http://schemas.microsoft.com/office/drawing/2014/main" id="{9556F5DF-B499-856E-5B16-16DDAFC6421A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083856" y="5647861"/>
                <a:ext cx="1092986" cy="84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66900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8D624D-DAC9-5DC0-35CC-DC9F0D126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cs typeface="Calibri Light"/>
              </a:rPr>
              <a:t>SmoothLife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3CA825-B9B7-96A0-6FC2-C44343D41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pl-PL">
              <a:cs typeface="Calibri"/>
            </a:endParaRPr>
          </a:p>
          <a:p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</p:txBody>
      </p:sp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724751E7-2F48-C8AD-01D3-A4C4EAC93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387" y="2247392"/>
            <a:ext cx="8192946" cy="29708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F02B1D61-B1E7-8DB0-EA4D-919150E380E6}"/>
                  </a:ext>
                </a:extLst>
              </p14:cNvPr>
              <p14:cNvContentPartPr/>
              <p14:nvPr/>
            </p14:nvContentPartPr>
            <p14:xfrm>
              <a:off x="9873239" y="3180277"/>
              <a:ext cx="1238249" cy="1047749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F02B1D61-B1E7-8DB0-EA4D-919150E380E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55189" y="3162318"/>
                <a:ext cx="1273989" cy="10833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23372A2E-D59E-34DC-1FAF-1C94685BBB3B}"/>
                  </a:ext>
                </a:extLst>
              </p14:cNvPr>
              <p14:cNvContentPartPr/>
              <p14:nvPr/>
            </p14:nvContentPartPr>
            <p14:xfrm>
              <a:off x="9189635" y="2524618"/>
              <a:ext cx="2762249" cy="2333624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23372A2E-D59E-34DC-1FAF-1C94685BBB3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71628" y="2506645"/>
                <a:ext cx="2797903" cy="23692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Pismo odręczne 18">
                <a:extLst>
                  <a:ext uri="{FF2B5EF4-FFF2-40B4-BE49-F238E27FC236}">
                    <a16:creationId xmlns:a16="http://schemas.microsoft.com/office/drawing/2014/main" id="{1E0E3F49-88DD-8C95-A48D-00CF11A1F82B}"/>
                  </a:ext>
                </a:extLst>
              </p14:cNvPr>
              <p14:cNvContentPartPr/>
              <p14:nvPr/>
            </p14:nvContentPartPr>
            <p14:xfrm>
              <a:off x="10336509" y="3648117"/>
              <a:ext cx="485774" cy="142875"/>
            </p14:xfrm>
          </p:contentPart>
        </mc:Choice>
        <mc:Fallback xmlns="">
          <p:pic>
            <p:nvPicPr>
              <p:cNvPr id="19" name="Pismo odręczne 18">
                <a:extLst>
                  <a:ext uri="{FF2B5EF4-FFF2-40B4-BE49-F238E27FC236}">
                    <a16:creationId xmlns:a16="http://schemas.microsoft.com/office/drawing/2014/main" id="{1E0E3F49-88DD-8C95-A48D-00CF11A1F82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318424" y="3629753"/>
                <a:ext cx="521583" cy="1792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Pismo odręczne 19">
                <a:extLst>
                  <a:ext uri="{FF2B5EF4-FFF2-40B4-BE49-F238E27FC236}">
                    <a16:creationId xmlns:a16="http://schemas.microsoft.com/office/drawing/2014/main" id="{6955394A-4CCA-F485-2321-693ED70B5099}"/>
                  </a:ext>
                </a:extLst>
              </p14:cNvPr>
              <p14:cNvContentPartPr/>
              <p14:nvPr/>
            </p14:nvContentPartPr>
            <p14:xfrm>
              <a:off x="11021242" y="4355413"/>
              <a:ext cx="257174" cy="200024"/>
            </p14:xfrm>
          </p:contentPart>
        </mc:Choice>
        <mc:Fallback xmlns="">
          <p:pic>
            <p:nvPicPr>
              <p:cNvPr id="20" name="Pismo odręczne 19">
                <a:extLst>
                  <a:ext uri="{FF2B5EF4-FFF2-40B4-BE49-F238E27FC236}">
                    <a16:creationId xmlns:a16="http://schemas.microsoft.com/office/drawing/2014/main" id="{6955394A-4CCA-F485-2321-693ED70B509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002925" y="4337617"/>
                <a:ext cx="293442" cy="2352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Pismo odręczne 20">
                <a:extLst>
                  <a:ext uri="{FF2B5EF4-FFF2-40B4-BE49-F238E27FC236}">
                    <a16:creationId xmlns:a16="http://schemas.microsoft.com/office/drawing/2014/main" id="{E4E1D3B7-1026-65BD-75CE-01044B7BC7D4}"/>
                  </a:ext>
                </a:extLst>
              </p14:cNvPr>
              <p14:cNvContentPartPr/>
              <p14:nvPr/>
            </p14:nvContentPartPr>
            <p14:xfrm>
              <a:off x="11021239" y="4368779"/>
              <a:ext cx="19049" cy="38099"/>
            </p14:xfrm>
          </p:contentPart>
        </mc:Choice>
        <mc:Fallback xmlns="">
          <p:pic>
            <p:nvPicPr>
              <p:cNvPr id="21" name="Pismo odręczne 20">
                <a:extLst>
                  <a:ext uri="{FF2B5EF4-FFF2-40B4-BE49-F238E27FC236}">
                    <a16:creationId xmlns:a16="http://schemas.microsoft.com/office/drawing/2014/main" id="{E4E1D3B7-1026-65BD-75CE-01044B7BC7D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005096" y="4351461"/>
                <a:ext cx="51013" cy="723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" name="Pismo odręczne 21">
                <a:extLst>
                  <a:ext uri="{FF2B5EF4-FFF2-40B4-BE49-F238E27FC236}">
                    <a16:creationId xmlns:a16="http://schemas.microsoft.com/office/drawing/2014/main" id="{0A655B5D-1FAB-4EF4-F628-37F17ACF95F4}"/>
                  </a:ext>
                </a:extLst>
              </p14:cNvPr>
              <p14:cNvContentPartPr/>
              <p14:nvPr/>
            </p14:nvContentPartPr>
            <p14:xfrm>
              <a:off x="11002132" y="4360964"/>
              <a:ext cx="85725" cy="47624"/>
            </p14:xfrm>
          </p:contentPart>
        </mc:Choice>
        <mc:Fallback xmlns="">
          <p:pic>
            <p:nvPicPr>
              <p:cNvPr id="22" name="Pismo odręczne 21">
                <a:extLst>
                  <a:ext uri="{FF2B5EF4-FFF2-40B4-BE49-F238E27FC236}">
                    <a16:creationId xmlns:a16="http://schemas.microsoft.com/office/drawing/2014/main" id="{0A655B5D-1FAB-4EF4-F628-37F17ACF95F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983415" y="4342925"/>
                <a:ext cx="122785" cy="833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Pismo odręczne 22">
                <a:extLst>
                  <a:ext uri="{FF2B5EF4-FFF2-40B4-BE49-F238E27FC236}">
                    <a16:creationId xmlns:a16="http://schemas.microsoft.com/office/drawing/2014/main" id="{1FA755FF-A6B9-BF0B-6229-0175D60C8CDD}"/>
                  </a:ext>
                </a:extLst>
              </p14:cNvPr>
              <p14:cNvContentPartPr/>
              <p14:nvPr/>
            </p14:nvContentPartPr>
            <p14:xfrm>
              <a:off x="7755038" y="4598306"/>
              <a:ext cx="9524" cy="9524"/>
            </p14:xfrm>
          </p:contentPart>
        </mc:Choice>
        <mc:Fallback xmlns="">
          <p:pic>
            <p:nvPicPr>
              <p:cNvPr id="23" name="Pismo odręczne 22">
                <a:extLst>
                  <a:ext uri="{FF2B5EF4-FFF2-40B4-BE49-F238E27FC236}">
                    <a16:creationId xmlns:a16="http://schemas.microsoft.com/office/drawing/2014/main" id="{1FA755FF-A6B9-BF0B-6229-0175D60C8CD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278838" y="4122106"/>
                <a:ext cx="952400" cy="95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273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CB4AE73-343F-A2F9-FA14-D0514E76D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cs typeface="Calibri Light"/>
              </a:rPr>
              <a:t>SmoothLife</a:t>
            </a:r>
            <a:endParaRPr lang="pl-PL" dirty="0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4E481C7-D5BA-32AE-FA70-DFC065B23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pl-PL" dirty="0">
                <a:cs typeface="Calibri"/>
              </a:rPr>
              <a:t>Funkcja przejścia ("</a:t>
            </a:r>
            <a:r>
              <a:rPr lang="pl-PL" dirty="0" err="1">
                <a:cs typeface="Calibri"/>
              </a:rPr>
              <a:t>transition</a:t>
            </a:r>
            <a:r>
              <a:rPr lang="pl-PL" dirty="0">
                <a:cs typeface="Calibri"/>
              </a:rPr>
              <a:t> </a:t>
            </a:r>
            <a:r>
              <a:rPr lang="pl-PL" dirty="0" err="1">
                <a:cs typeface="Calibri"/>
              </a:rPr>
              <a:t>function</a:t>
            </a:r>
            <a:r>
              <a:rPr lang="pl-PL" dirty="0">
                <a:cs typeface="Calibri"/>
              </a:rPr>
              <a:t>") postaci </a:t>
            </a:r>
            <a:r>
              <a:rPr lang="pl-PL" dirty="0">
                <a:ea typeface="+mn-lt"/>
                <a:cs typeface="+mn-lt"/>
              </a:rPr>
              <a:t>σ</a:t>
            </a:r>
            <a:r>
              <a:rPr lang="pl-PL" dirty="0">
                <a:cs typeface="Calibri"/>
              </a:rPr>
              <a:t>(</a:t>
            </a:r>
            <a:r>
              <a:rPr lang="pl-PL" dirty="0" err="1">
                <a:cs typeface="Calibri"/>
              </a:rPr>
              <a:t>n,m</a:t>
            </a:r>
            <a:r>
              <a:rPr lang="pl-PL" dirty="0">
                <a:cs typeface="Calibri"/>
              </a:rPr>
              <a:t>)</a:t>
            </a:r>
          </a:p>
          <a:p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  <a:p>
            <a:pPr marL="0" indent="0">
              <a:buNone/>
            </a:pPr>
            <a:endParaRPr lang="pl-PL" dirty="0">
              <a:cs typeface="Calibri"/>
            </a:endParaRPr>
          </a:p>
          <a:p>
            <a:pPr marL="0" indent="0">
              <a:buNone/>
            </a:pPr>
            <a:r>
              <a:rPr lang="pl-PL" dirty="0">
                <a:cs typeface="Calibri"/>
              </a:rPr>
              <a:t>(uwaga: w praktyce lepiej zamienić sigma2 z </a:t>
            </a:r>
            <a:r>
              <a:rPr lang="pl-PL" dirty="0" err="1">
                <a:cs typeface="Calibri"/>
              </a:rPr>
              <a:t>sigmam</a:t>
            </a:r>
            <a:r>
              <a:rPr lang="pl-PL" dirty="0">
                <a:cs typeface="Calibri"/>
              </a:rPr>
              <a:t> – o tym dalej)</a:t>
            </a:r>
            <a:endParaRPr lang="pl-PL"/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92C1F15D-B896-DF42-E5DA-CAC2B0D89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197" y="2460185"/>
            <a:ext cx="6369392" cy="283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7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7B85B3-2390-723B-14AA-4D3D0133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Calibri"/>
                <a:cs typeface="Calibri"/>
              </a:rPr>
              <a:t>σ1(x, a, α)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219EAF-64DA-44C1-2F50-3455A7194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189" y="2305086"/>
            <a:ext cx="10515600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sigma1( x, a, </a:t>
            </a:r>
            <a:r>
              <a:rPr lang="pl-PL" dirty="0" err="1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alpha</a:t>
            </a:r>
            <a:r>
              <a:rPr lang="pl-PL" dirty="0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) = 1.0 / (1.0 + </a:t>
            </a:r>
            <a:r>
              <a:rPr lang="pl-PL" dirty="0" err="1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exp</a:t>
            </a:r>
            <a:r>
              <a:rPr lang="pl-PL" dirty="0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(-(x - a) * 4 / </a:t>
            </a:r>
            <a:r>
              <a:rPr lang="pl-PL" dirty="0" err="1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alpha</a:t>
            </a:r>
            <a:r>
              <a:rPr lang="pl-PL" dirty="0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))</a:t>
            </a: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plot [0:1] σ1(x,0.5,0.1)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B0956530-6D06-AAA5-62CA-8A45AC20A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21" y="1560309"/>
            <a:ext cx="6205959" cy="3729363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A9A8250F-2331-2709-A1BA-8739E3A49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577" y="1557789"/>
            <a:ext cx="4440820" cy="81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68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7B85B3-2390-723B-14AA-4D3D0133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Calibri"/>
                <a:cs typeface="Calibri"/>
              </a:rPr>
              <a:t>σ2(x, a, α)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219EAF-64DA-44C1-2F50-3455A7194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189" y="2305086"/>
            <a:ext cx="10515600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sigma2(</a:t>
            </a:r>
            <a:r>
              <a:rPr lang="pl-PL" dirty="0" err="1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x,a,b,alpha</a:t>
            </a:r>
            <a:r>
              <a:rPr lang="pl-PL" dirty="0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)=sigma1(</a:t>
            </a:r>
            <a:r>
              <a:rPr lang="pl-PL" dirty="0" err="1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x,a,alpha</a:t>
            </a:r>
            <a:r>
              <a:rPr lang="pl-PL" dirty="0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)*(1-sigma1(</a:t>
            </a:r>
            <a:r>
              <a:rPr lang="pl-PL" dirty="0" err="1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x,b,alpha</a:t>
            </a:r>
            <a:r>
              <a:rPr lang="pl-PL" dirty="0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))</a:t>
            </a: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plot [0:1] σ1(x,0.5, 0.6, 0.1)</a:t>
            </a: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9CBA05A8-5AD4-FB9B-AE6D-66A0FEAC1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33" y="1481193"/>
            <a:ext cx="6205959" cy="3729363"/>
          </a:xfrm>
          <a:prstGeom prst="rect">
            <a:avLst/>
          </a:prstGeom>
        </p:spPr>
      </p:pic>
      <p:pic>
        <p:nvPicPr>
          <p:cNvPr id="6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0C93FF7D-8DE7-17B6-E7CE-BE50637C2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7286" y="1478296"/>
            <a:ext cx="4267199" cy="67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22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4324E0-9335-455C-86CB-5BD5DCB3B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cs typeface="Calibri Light"/>
              </a:rPr>
              <a:t>Czym jest </a:t>
            </a:r>
            <a:r>
              <a:rPr lang="pl-PL" b="1">
                <a:cs typeface="Calibri Light"/>
              </a:rPr>
              <a:t>automat komórkowy?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FB4BDA5-FD22-425C-8DF8-F900CAF54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>
                <a:cs typeface="Calibri"/>
              </a:rPr>
              <a:t>Model </a:t>
            </a:r>
            <a:r>
              <a:rPr lang="pl-PL" b="1">
                <a:cs typeface="Calibri"/>
              </a:rPr>
              <a:t>dyskretny</a:t>
            </a:r>
            <a:r>
              <a:rPr lang="pl-PL">
                <a:cs typeface="Calibri"/>
              </a:rPr>
              <a:t> w czasie</a:t>
            </a:r>
            <a:endParaRPr lang="pl-PL"/>
          </a:p>
          <a:p>
            <a:r>
              <a:rPr lang="pl-PL">
                <a:cs typeface="Calibri"/>
              </a:rPr>
              <a:t>Model </a:t>
            </a:r>
            <a:r>
              <a:rPr lang="pl-PL" b="1">
                <a:cs typeface="Calibri"/>
              </a:rPr>
              <a:t>dyskretny</a:t>
            </a:r>
            <a:r>
              <a:rPr lang="pl-PL">
                <a:cs typeface="Calibri"/>
              </a:rPr>
              <a:t> w przestrzeni (1D, 2D itd.)</a:t>
            </a:r>
          </a:p>
          <a:p>
            <a:r>
              <a:rPr lang="pl-PL">
                <a:cs typeface="Calibri"/>
              </a:rPr>
              <a:t>Stan układu = wartości w komórkach</a:t>
            </a:r>
          </a:p>
          <a:p>
            <a:r>
              <a:rPr lang="pl-PL" b="1">
                <a:cs typeface="Calibri"/>
              </a:rPr>
              <a:t>Synchroniczna</a:t>
            </a:r>
            <a:r>
              <a:rPr lang="pl-PL">
                <a:cs typeface="Calibri"/>
              </a:rPr>
              <a:t> zmiana stanu komórek</a:t>
            </a:r>
          </a:p>
          <a:p>
            <a:r>
              <a:rPr lang="pl-PL">
                <a:cs typeface="Calibri"/>
              </a:rPr>
              <a:t>Zmiana stanu komórki zgodnie z</a:t>
            </a:r>
            <a:r>
              <a:rPr lang="pl-PL" b="1">
                <a:cs typeface="Calibri"/>
              </a:rPr>
              <a:t> regułą</a:t>
            </a:r>
          </a:p>
          <a:p>
            <a:r>
              <a:rPr lang="pl-PL" b="1">
                <a:cs typeface="Calibri"/>
              </a:rPr>
              <a:t>Reguła</a:t>
            </a:r>
            <a:r>
              <a:rPr lang="pl-PL">
                <a:cs typeface="Calibri"/>
              </a:rPr>
              <a:t> - funkcja stanu komórki i otoczenia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Pismo odręczne 16">
                <a:extLst>
                  <a:ext uri="{FF2B5EF4-FFF2-40B4-BE49-F238E27FC236}">
                    <a16:creationId xmlns:a16="http://schemas.microsoft.com/office/drawing/2014/main" id="{64B461E7-7CC9-48FD-BD32-4303508AFE4A}"/>
                  </a:ext>
                </a:extLst>
              </p14:cNvPr>
              <p14:cNvContentPartPr/>
              <p14:nvPr/>
            </p14:nvContentPartPr>
            <p14:xfrm>
              <a:off x="6594141" y="3143929"/>
              <a:ext cx="9524" cy="9524"/>
            </p14:xfrm>
          </p:contentPart>
        </mc:Choice>
        <mc:Fallback xmlns="">
          <p:pic>
            <p:nvPicPr>
              <p:cNvPr id="17" name="Pismo odręczne 16">
                <a:extLst>
                  <a:ext uri="{FF2B5EF4-FFF2-40B4-BE49-F238E27FC236}">
                    <a16:creationId xmlns:a16="http://schemas.microsoft.com/office/drawing/2014/main" id="{64B461E7-7CC9-48FD-BD32-4303508AFE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17941" y="3100638"/>
                <a:ext cx="952400" cy="9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5" name="Pismo odręczne 24">
                <a:extLst>
                  <a:ext uri="{FF2B5EF4-FFF2-40B4-BE49-F238E27FC236}">
                    <a16:creationId xmlns:a16="http://schemas.microsoft.com/office/drawing/2014/main" id="{94CD4240-0152-4DF8-8848-31BF96299C91}"/>
                  </a:ext>
                </a:extLst>
              </p14:cNvPr>
              <p14:cNvContentPartPr/>
              <p14:nvPr/>
            </p14:nvContentPartPr>
            <p14:xfrm>
              <a:off x="3353111" y="5843143"/>
              <a:ext cx="9524" cy="19049"/>
            </p14:xfrm>
          </p:contentPart>
        </mc:Choice>
        <mc:Fallback xmlns="">
          <p:pic>
            <p:nvPicPr>
              <p:cNvPr id="25" name="Pismo odręczne 24">
                <a:extLst>
                  <a:ext uri="{FF2B5EF4-FFF2-40B4-BE49-F238E27FC236}">
                    <a16:creationId xmlns:a16="http://schemas.microsoft.com/office/drawing/2014/main" id="{94CD4240-0152-4DF8-8848-31BF96299C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3428" y="5828025"/>
                <a:ext cx="88097" cy="489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Pismo odręczne 26">
                <a:extLst>
                  <a:ext uri="{FF2B5EF4-FFF2-40B4-BE49-F238E27FC236}">
                    <a16:creationId xmlns:a16="http://schemas.microsoft.com/office/drawing/2014/main" id="{A631961B-AD94-4702-9F28-241644A20550}"/>
                  </a:ext>
                </a:extLst>
              </p14:cNvPr>
              <p14:cNvContentPartPr/>
              <p14:nvPr/>
            </p14:nvContentPartPr>
            <p14:xfrm>
              <a:off x="7897908" y="2127062"/>
              <a:ext cx="3067049" cy="2724149"/>
            </p14:xfrm>
          </p:contentPart>
        </mc:Choice>
        <mc:Fallback xmlns="">
          <p:pic>
            <p:nvPicPr>
              <p:cNvPr id="27" name="Pismo odręczne 26">
                <a:extLst>
                  <a:ext uri="{FF2B5EF4-FFF2-40B4-BE49-F238E27FC236}">
                    <a16:creationId xmlns:a16="http://schemas.microsoft.com/office/drawing/2014/main" id="{A631961B-AD94-4702-9F28-241644A2055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79888" y="2109045"/>
                <a:ext cx="3102729" cy="27598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8" name="Pismo odręczne 27">
                <a:extLst>
                  <a:ext uri="{FF2B5EF4-FFF2-40B4-BE49-F238E27FC236}">
                    <a16:creationId xmlns:a16="http://schemas.microsoft.com/office/drawing/2014/main" id="{44D71732-026D-4DDE-975A-82303D5560FE}"/>
                  </a:ext>
                </a:extLst>
              </p14:cNvPr>
              <p14:cNvContentPartPr/>
              <p14:nvPr/>
            </p14:nvContentPartPr>
            <p14:xfrm>
              <a:off x="8521237" y="2250974"/>
              <a:ext cx="228599" cy="2419349"/>
            </p14:xfrm>
          </p:contentPart>
        </mc:Choice>
        <mc:Fallback xmlns="">
          <p:pic>
            <p:nvPicPr>
              <p:cNvPr id="28" name="Pismo odręczne 27">
                <a:extLst>
                  <a:ext uri="{FF2B5EF4-FFF2-40B4-BE49-F238E27FC236}">
                    <a16:creationId xmlns:a16="http://schemas.microsoft.com/office/drawing/2014/main" id="{44D71732-026D-4DDE-975A-82303D5560F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03544" y="2233008"/>
                <a:ext cx="263632" cy="24549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9" name="Pismo odręczne 28">
                <a:extLst>
                  <a:ext uri="{FF2B5EF4-FFF2-40B4-BE49-F238E27FC236}">
                    <a16:creationId xmlns:a16="http://schemas.microsoft.com/office/drawing/2014/main" id="{726ABA2B-D441-425B-8FE8-A176AB139B9A}"/>
                  </a:ext>
                </a:extLst>
              </p14:cNvPr>
              <p14:cNvContentPartPr/>
              <p14:nvPr/>
            </p14:nvContentPartPr>
            <p14:xfrm>
              <a:off x="8910496" y="2264754"/>
              <a:ext cx="247649" cy="2533649"/>
            </p14:xfrm>
          </p:contentPart>
        </mc:Choice>
        <mc:Fallback xmlns="">
          <p:pic>
            <p:nvPicPr>
              <p:cNvPr id="29" name="Pismo odręczne 28">
                <a:extLst>
                  <a:ext uri="{FF2B5EF4-FFF2-40B4-BE49-F238E27FC236}">
                    <a16:creationId xmlns:a16="http://schemas.microsoft.com/office/drawing/2014/main" id="{726ABA2B-D441-425B-8FE8-A176AB139B9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92498" y="2246749"/>
                <a:ext cx="283285" cy="2569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" name="Pismo odręczne 29">
                <a:extLst>
                  <a:ext uri="{FF2B5EF4-FFF2-40B4-BE49-F238E27FC236}">
                    <a16:creationId xmlns:a16="http://schemas.microsoft.com/office/drawing/2014/main" id="{4F309244-BC99-4D1A-91BA-07F748E0E963}"/>
                  </a:ext>
                </a:extLst>
              </p14:cNvPr>
              <p14:cNvContentPartPr/>
              <p14:nvPr/>
            </p14:nvContentPartPr>
            <p14:xfrm>
              <a:off x="9405973" y="2194933"/>
              <a:ext cx="219074" cy="2590800"/>
            </p14:xfrm>
          </p:contentPart>
        </mc:Choice>
        <mc:Fallback xmlns="">
          <p:pic>
            <p:nvPicPr>
              <p:cNvPr id="30" name="Pismo odręczne 29">
                <a:extLst>
                  <a:ext uri="{FF2B5EF4-FFF2-40B4-BE49-F238E27FC236}">
                    <a16:creationId xmlns:a16="http://schemas.microsoft.com/office/drawing/2014/main" id="{4F309244-BC99-4D1A-91BA-07F748E0E96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388046" y="2176956"/>
                <a:ext cx="254570" cy="26263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Pismo odręczne 30">
                <a:extLst>
                  <a:ext uri="{FF2B5EF4-FFF2-40B4-BE49-F238E27FC236}">
                    <a16:creationId xmlns:a16="http://schemas.microsoft.com/office/drawing/2014/main" id="{8B75FCA7-2734-45D6-B2C7-6EEF473CFC3E}"/>
                  </a:ext>
                </a:extLst>
              </p14:cNvPr>
              <p14:cNvContentPartPr/>
              <p14:nvPr/>
            </p14:nvContentPartPr>
            <p14:xfrm>
              <a:off x="10097261" y="2222954"/>
              <a:ext cx="266700" cy="2647950"/>
            </p14:xfrm>
          </p:contentPart>
        </mc:Choice>
        <mc:Fallback xmlns="">
          <p:pic>
            <p:nvPicPr>
              <p:cNvPr id="31" name="Pismo odręczne 30">
                <a:extLst>
                  <a:ext uri="{FF2B5EF4-FFF2-40B4-BE49-F238E27FC236}">
                    <a16:creationId xmlns:a16="http://schemas.microsoft.com/office/drawing/2014/main" id="{8B75FCA7-2734-45D6-B2C7-6EEF473CFC3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079216" y="2204941"/>
                <a:ext cx="302428" cy="26836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2" name="Pismo odręczne 31">
                <a:extLst>
                  <a:ext uri="{FF2B5EF4-FFF2-40B4-BE49-F238E27FC236}">
                    <a16:creationId xmlns:a16="http://schemas.microsoft.com/office/drawing/2014/main" id="{C72F2A53-D2AC-4DFD-9BB7-270AC8456416}"/>
                  </a:ext>
                </a:extLst>
              </p14:cNvPr>
              <p14:cNvContentPartPr/>
              <p14:nvPr/>
            </p14:nvContentPartPr>
            <p14:xfrm>
              <a:off x="8088563" y="2449678"/>
              <a:ext cx="2762249" cy="180975"/>
            </p14:xfrm>
          </p:contentPart>
        </mc:Choice>
        <mc:Fallback xmlns="">
          <p:pic>
            <p:nvPicPr>
              <p:cNvPr id="32" name="Pismo odręczne 31">
                <a:extLst>
                  <a:ext uri="{FF2B5EF4-FFF2-40B4-BE49-F238E27FC236}">
                    <a16:creationId xmlns:a16="http://schemas.microsoft.com/office/drawing/2014/main" id="{C72F2A53-D2AC-4DFD-9BB7-270AC845641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070584" y="2432142"/>
                <a:ext cx="2797847" cy="2156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3" name="Pismo odręczne 32">
                <a:extLst>
                  <a:ext uri="{FF2B5EF4-FFF2-40B4-BE49-F238E27FC236}">
                    <a16:creationId xmlns:a16="http://schemas.microsoft.com/office/drawing/2014/main" id="{FACF868A-4B3B-4B89-80E2-C1D3B47F0A12}"/>
                  </a:ext>
                </a:extLst>
              </p14:cNvPr>
              <p14:cNvContentPartPr/>
              <p14:nvPr/>
            </p14:nvContentPartPr>
            <p14:xfrm>
              <a:off x="8181965" y="2961557"/>
              <a:ext cx="2486024" cy="57149"/>
            </p14:xfrm>
          </p:contentPart>
        </mc:Choice>
        <mc:Fallback xmlns="">
          <p:pic>
            <p:nvPicPr>
              <p:cNvPr id="33" name="Pismo odręczne 32">
                <a:extLst>
                  <a:ext uri="{FF2B5EF4-FFF2-40B4-BE49-F238E27FC236}">
                    <a16:creationId xmlns:a16="http://schemas.microsoft.com/office/drawing/2014/main" id="{FACF868A-4B3B-4B89-80E2-C1D3B47F0A1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163984" y="2943357"/>
                <a:ext cx="2521626" cy="931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4" name="Pismo odręczne 33">
                <a:extLst>
                  <a:ext uri="{FF2B5EF4-FFF2-40B4-BE49-F238E27FC236}">
                    <a16:creationId xmlns:a16="http://schemas.microsoft.com/office/drawing/2014/main" id="{000C4264-DECD-41D0-9AA0-85B2555F0325}"/>
                  </a:ext>
                </a:extLst>
              </p14:cNvPr>
              <p14:cNvContentPartPr/>
              <p14:nvPr/>
            </p14:nvContentPartPr>
            <p14:xfrm>
              <a:off x="8171037" y="3297070"/>
              <a:ext cx="2495549" cy="76200"/>
            </p14:xfrm>
          </p:contentPart>
        </mc:Choice>
        <mc:Fallback xmlns="">
          <p:pic>
            <p:nvPicPr>
              <p:cNvPr id="34" name="Pismo odręczne 33">
                <a:extLst>
                  <a:ext uri="{FF2B5EF4-FFF2-40B4-BE49-F238E27FC236}">
                    <a16:creationId xmlns:a16="http://schemas.microsoft.com/office/drawing/2014/main" id="{000C4264-DECD-41D0-9AA0-85B2555F032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153029" y="3279013"/>
                <a:ext cx="2531205" cy="1119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5" name="Pismo odręczne 34">
                <a:extLst>
                  <a:ext uri="{FF2B5EF4-FFF2-40B4-BE49-F238E27FC236}">
                    <a16:creationId xmlns:a16="http://schemas.microsoft.com/office/drawing/2014/main" id="{9A261F20-E596-4FDB-ABB4-A8116590F458}"/>
                  </a:ext>
                </a:extLst>
              </p14:cNvPr>
              <p14:cNvContentPartPr/>
              <p14:nvPr/>
            </p14:nvContentPartPr>
            <p14:xfrm>
              <a:off x="8051203" y="3734350"/>
              <a:ext cx="2867024" cy="47624"/>
            </p14:xfrm>
          </p:contentPart>
        </mc:Choice>
        <mc:Fallback xmlns="">
          <p:pic>
            <p:nvPicPr>
              <p:cNvPr id="35" name="Pismo odręczne 34">
                <a:extLst>
                  <a:ext uri="{FF2B5EF4-FFF2-40B4-BE49-F238E27FC236}">
                    <a16:creationId xmlns:a16="http://schemas.microsoft.com/office/drawing/2014/main" id="{9A261F20-E596-4FDB-ABB4-A8116590F45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033201" y="3717462"/>
                <a:ext cx="2902668" cy="810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6" name="Pismo odręczne 35">
                <a:extLst>
                  <a:ext uri="{FF2B5EF4-FFF2-40B4-BE49-F238E27FC236}">
                    <a16:creationId xmlns:a16="http://schemas.microsoft.com/office/drawing/2014/main" id="{E7C441B9-5949-41C3-9F31-3E09FE0474E5}"/>
                  </a:ext>
                </a:extLst>
              </p14:cNvPr>
              <p14:cNvContentPartPr/>
              <p14:nvPr/>
            </p14:nvContentPartPr>
            <p14:xfrm>
              <a:off x="8368768" y="4081641"/>
              <a:ext cx="3057524" cy="66675"/>
            </p14:xfrm>
          </p:contentPart>
        </mc:Choice>
        <mc:Fallback xmlns="">
          <p:pic>
            <p:nvPicPr>
              <p:cNvPr id="36" name="Pismo odręczne 35">
                <a:extLst>
                  <a:ext uri="{FF2B5EF4-FFF2-40B4-BE49-F238E27FC236}">
                    <a16:creationId xmlns:a16="http://schemas.microsoft.com/office/drawing/2014/main" id="{E7C441B9-5949-41C3-9F31-3E09FE0474E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350783" y="4063908"/>
                <a:ext cx="3093135" cy="1017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" name="Pismo odręczne 36">
                <a:extLst>
                  <a:ext uri="{FF2B5EF4-FFF2-40B4-BE49-F238E27FC236}">
                    <a16:creationId xmlns:a16="http://schemas.microsoft.com/office/drawing/2014/main" id="{992C9A05-B6B9-459E-A18A-6E77629653E7}"/>
                  </a:ext>
                </a:extLst>
              </p14:cNvPr>
              <p14:cNvContentPartPr/>
              <p14:nvPr/>
            </p14:nvContentPartPr>
            <p14:xfrm>
              <a:off x="8096022" y="2697189"/>
              <a:ext cx="542924" cy="276225"/>
            </p14:xfrm>
          </p:contentPart>
        </mc:Choice>
        <mc:Fallback xmlns="">
          <p:pic>
            <p:nvPicPr>
              <p:cNvPr id="37" name="Pismo odręczne 36">
                <a:extLst>
                  <a:ext uri="{FF2B5EF4-FFF2-40B4-BE49-F238E27FC236}">
                    <a16:creationId xmlns:a16="http://schemas.microsoft.com/office/drawing/2014/main" id="{992C9A05-B6B9-459E-A18A-6E77629653E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078044" y="2679276"/>
                <a:ext cx="578520" cy="3116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8" name="Pismo odręczne 37">
                <a:extLst>
                  <a:ext uri="{FF2B5EF4-FFF2-40B4-BE49-F238E27FC236}">
                    <a16:creationId xmlns:a16="http://schemas.microsoft.com/office/drawing/2014/main" id="{CEF813F1-7218-4EB1-942C-994E7EA5EFC5}"/>
                  </a:ext>
                </a:extLst>
              </p14:cNvPr>
              <p14:cNvContentPartPr/>
              <p14:nvPr/>
            </p14:nvContentPartPr>
            <p14:xfrm>
              <a:off x="8567221" y="2241634"/>
              <a:ext cx="438150" cy="285749"/>
            </p14:xfrm>
          </p:contentPart>
        </mc:Choice>
        <mc:Fallback xmlns="">
          <p:pic>
            <p:nvPicPr>
              <p:cNvPr id="38" name="Pismo odręczne 37">
                <a:extLst>
                  <a:ext uri="{FF2B5EF4-FFF2-40B4-BE49-F238E27FC236}">
                    <a16:creationId xmlns:a16="http://schemas.microsoft.com/office/drawing/2014/main" id="{CEF813F1-7218-4EB1-942C-994E7EA5EFC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549366" y="2223503"/>
                <a:ext cx="473502" cy="3216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9" name="Pismo odręczne 38">
                <a:extLst>
                  <a:ext uri="{FF2B5EF4-FFF2-40B4-BE49-F238E27FC236}">
                    <a16:creationId xmlns:a16="http://schemas.microsoft.com/office/drawing/2014/main" id="{11367430-2105-4BC1-8A67-70845B8A6CC0}"/>
                  </a:ext>
                </a:extLst>
              </p14:cNvPr>
              <p14:cNvContentPartPr/>
              <p14:nvPr/>
            </p14:nvContentPartPr>
            <p14:xfrm>
              <a:off x="8567104" y="2654207"/>
              <a:ext cx="476250" cy="228599"/>
            </p14:xfrm>
          </p:contentPart>
        </mc:Choice>
        <mc:Fallback xmlns="">
          <p:pic>
            <p:nvPicPr>
              <p:cNvPr id="39" name="Pismo odręczne 38">
                <a:extLst>
                  <a:ext uri="{FF2B5EF4-FFF2-40B4-BE49-F238E27FC236}">
                    <a16:creationId xmlns:a16="http://schemas.microsoft.com/office/drawing/2014/main" id="{11367430-2105-4BC1-8A67-70845B8A6CC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549254" y="2636376"/>
                <a:ext cx="511594" cy="2639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0" name="Pismo odręczne 39">
                <a:extLst>
                  <a:ext uri="{FF2B5EF4-FFF2-40B4-BE49-F238E27FC236}">
                    <a16:creationId xmlns:a16="http://schemas.microsoft.com/office/drawing/2014/main" id="{907FE430-518E-44F5-AE22-05D7B1405C95}"/>
                  </a:ext>
                </a:extLst>
              </p14:cNvPr>
              <p14:cNvContentPartPr/>
              <p14:nvPr/>
            </p14:nvContentPartPr>
            <p14:xfrm>
              <a:off x="9538960" y="3394687"/>
              <a:ext cx="638175" cy="276225"/>
            </p14:xfrm>
          </p:contentPart>
        </mc:Choice>
        <mc:Fallback xmlns="">
          <p:pic>
            <p:nvPicPr>
              <p:cNvPr id="40" name="Pismo odręczne 39">
                <a:extLst>
                  <a:ext uri="{FF2B5EF4-FFF2-40B4-BE49-F238E27FC236}">
                    <a16:creationId xmlns:a16="http://schemas.microsoft.com/office/drawing/2014/main" id="{907FE430-518E-44F5-AE22-05D7B1405C9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520892" y="3376562"/>
                <a:ext cx="673950" cy="3121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1" name="Pismo odręczne 40">
                <a:extLst>
                  <a:ext uri="{FF2B5EF4-FFF2-40B4-BE49-F238E27FC236}">
                    <a16:creationId xmlns:a16="http://schemas.microsoft.com/office/drawing/2014/main" id="{12C5CB95-821A-45A5-BB88-1313CFB94620}"/>
                  </a:ext>
                </a:extLst>
              </p14:cNvPr>
              <p14:cNvContentPartPr/>
              <p14:nvPr/>
            </p14:nvContentPartPr>
            <p14:xfrm>
              <a:off x="9043211" y="3838798"/>
              <a:ext cx="590550" cy="228599"/>
            </p14:xfrm>
          </p:contentPart>
        </mc:Choice>
        <mc:Fallback xmlns="">
          <p:pic>
            <p:nvPicPr>
              <p:cNvPr id="41" name="Pismo odręczne 40">
                <a:extLst>
                  <a:ext uri="{FF2B5EF4-FFF2-40B4-BE49-F238E27FC236}">
                    <a16:creationId xmlns:a16="http://schemas.microsoft.com/office/drawing/2014/main" id="{12C5CB95-821A-45A5-BB88-1313CFB9462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025348" y="3820451"/>
                <a:ext cx="625919" cy="2649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2" name="Pismo odręczne 41">
                <a:extLst>
                  <a:ext uri="{FF2B5EF4-FFF2-40B4-BE49-F238E27FC236}">
                    <a16:creationId xmlns:a16="http://schemas.microsoft.com/office/drawing/2014/main" id="{804317B6-4ED0-4B78-9208-F0F32A4A452A}"/>
                  </a:ext>
                </a:extLst>
              </p14:cNvPr>
              <p14:cNvContentPartPr/>
              <p14:nvPr/>
            </p14:nvContentPartPr>
            <p14:xfrm>
              <a:off x="9624157" y="3698696"/>
              <a:ext cx="542924" cy="419099"/>
            </p14:xfrm>
          </p:contentPart>
        </mc:Choice>
        <mc:Fallback xmlns="">
          <p:pic>
            <p:nvPicPr>
              <p:cNvPr id="42" name="Pismo odręczne 41">
                <a:extLst>
                  <a:ext uri="{FF2B5EF4-FFF2-40B4-BE49-F238E27FC236}">
                    <a16:creationId xmlns:a16="http://schemas.microsoft.com/office/drawing/2014/main" id="{804317B6-4ED0-4B78-9208-F0F32A4A452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606298" y="3680616"/>
                <a:ext cx="578285" cy="45489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866032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B7B85B3-2390-723B-14AA-4D3D01337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pl-PL" sz="5400" dirty="0" err="1">
                <a:latin typeface="Calibri"/>
                <a:cs typeface="Calibri"/>
              </a:rPr>
              <a:t>σ</a:t>
            </a:r>
            <a:r>
              <a:rPr lang="pl-PL" sz="5400" b="1" dirty="0" err="1">
                <a:latin typeface="Calibri"/>
                <a:cs typeface="Calibri"/>
              </a:rPr>
              <a:t>m</a:t>
            </a:r>
            <a:r>
              <a:rPr lang="pl-PL" sz="5400" dirty="0">
                <a:latin typeface="Calibri"/>
                <a:cs typeface="Calibri"/>
              </a:rPr>
              <a:t>(b, d, </a:t>
            </a:r>
            <a:r>
              <a:rPr lang="pl-PL" sz="5400" b="1" dirty="0">
                <a:latin typeface="Calibri"/>
                <a:cs typeface="Calibri"/>
              </a:rPr>
              <a:t>m</a:t>
            </a:r>
            <a:r>
              <a:rPr lang="pl-PL" sz="5400" dirty="0">
                <a:latin typeface="Calibri"/>
                <a:cs typeface="Calibri"/>
              </a:rPr>
              <a:t>, α)</a:t>
            </a:r>
            <a:endParaRPr lang="pl-PL" sz="5400" dirty="0"/>
          </a:p>
        </p:txBody>
      </p:sp>
      <p:sp>
        <p:nvSpPr>
          <p:cNvPr id="2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219EAF-64DA-44C1-2F50-3455A7194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113" y="3152828"/>
            <a:ext cx="6159622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pl-PL" sz="1500">
              <a:ea typeface="+mn-lt"/>
              <a:cs typeface="+mn-lt"/>
            </a:endParaRPr>
          </a:p>
          <a:p>
            <a:endParaRPr lang="pl-PL" sz="1500">
              <a:ea typeface="+mn-lt"/>
              <a:cs typeface="+mn-lt"/>
            </a:endParaRPr>
          </a:p>
          <a:p>
            <a:endParaRPr lang="pl-PL" sz="1500">
              <a:ea typeface="+mn-lt"/>
              <a:cs typeface="+mn-lt"/>
            </a:endParaRPr>
          </a:p>
          <a:p>
            <a:endParaRPr lang="pl-PL" sz="1500">
              <a:ea typeface="+mn-lt"/>
              <a:cs typeface="+mn-lt"/>
            </a:endParaRPr>
          </a:p>
          <a:p>
            <a:endParaRPr lang="pl-PL" sz="1500">
              <a:ea typeface="+mn-lt"/>
              <a:cs typeface="+mn-lt"/>
            </a:endParaRPr>
          </a:p>
          <a:p>
            <a:endParaRPr lang="pl-PL" sz="1500" dirty="0">
              <a:solidFill>
                <a:schemeClr val="bg2">
                  <a:lumMod val="60000"/>
                  <a:lumOff val="40000"/>
                </a:schemeClr>
              </a:solidFill>
              <a:ea typeface="+mn-lt"/>
              <a:cs typeface="+mn-lt"/>
            </a:endParaRPr>
          </a:p>
          <a:p>
            <a:endParaRPr lang="pl-PL" sz="1500" dirty="0">
              <a:solidFill>
                <a:schemeClr val="bg2">
                  <a:lumMod val="60000"/>
                  <a:lumOff val="40000"/>
                </a:schemeClr>
              </a:solidFill>
              <a:ea typeface="+mn-lt"/>
              <a:cs typeface="+mn-lt"/>
            </a:endParaRPr>
          </a:p>
          <a:p>
            <a:endParaRPr lang="pl-PL" sz="1500" dirty="0">
              <a:solidFill>
                <a:schemeClr val="bg2">
                  <a:lumMod val="60000"/>
                  <a:lumOff val="40000"/>
                </a:schemeClr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sz="1500" dirty="0" err="1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sigmam</a:t>
            </a:r>
            <a:r>
              <a:rPr lang="pl-PL" sz="1500" dirty="0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(</a:t>
            </a:r>
            <a:r>
              <a:rPr lang="pl-PL" sz="1500" dirty="0" err="1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b,d,m,alpha</a:t>
            </a:r>
            <a:r>
              <a:rPr lang="pl-PL" sz="1500" dirty="0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) = b*(1-sigma1(m,0.5,alpha)) + d*sigma1(m,0.5,alpha)</a:t>
            </a:r>
            <a:endParaRPr lang="pl-PL">
              <a:solidFill>
                <a:schemeClr val="bg2">
                  <a:lumMod val="60000"/>
                  <a:lumOff val="40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pl-PL" sz="1500" dirty="0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plot [0:1] [0:1] </a:t>
            </a:r>
            <a:r>
              <a:rPr lang="pl-PL" sz="1500" dirty="0" err="1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sigmam</a:t>
            </a:r>
            <a:r>
              <a:rPr lang="pl-PL" sz="1500" dirty="0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(0.257,0.365,x,0.01)</a:t>
            </a:r>
            <a:endParaRPr lang="pl-PL" dirty="0">
              <a:solidFill>
                <a:schemeClr val="bg2">
                  <a:lumMod val="60000"/>
                  <a:lumOff val="40000"/>
                </a:schemeClr>
              </a:solidFill>
              <a:ea typeface="+mn-lt"/>
              <a:cs typeface="+mn-lt"/>
            </a:endParaRPr>
          </a:p>
        </p:txBody>
      </p:sp>
      <p:pic>
        <p:nvPicPr>
          <p:cNvPr id="8" name="Obraz 8">
            <a:extLst>
              <a:ext uri="{FF2B5EF4-FFF2-40B4-BE49-F238E27FC236}">
                <a16:creationId xmlns:a16="http://schemas.microsoft.com/office/drawing/2014/main" id="{3A4F6AFE-F8A4-826C-1546-CA8E2649E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1845" y="920900"/>
            <a:ext cx="5820136" cy="6660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A2BF83B7-B6E0-6DD1-F395-77AE9B3CE949}"/>
                  </a:ext>
                </a:extLst>
              </p14:cNvPr>
              <p14:cNvContentPartPr/>
              <p14:nvPr/>
            </p14:nvContentPartPr>
            <p14:xfrm>
              <a:off x="3465193" y="2391077"/>
              <a:ext cx="9524" cy="9524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A2BF83B7-B6E0-6DD1-F395-77AE9B3CE94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88993" y="1914877"/>
                <a:ext cx="952400" cy="9524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Obraz 22">
            <a:extLst>
              <a:ext uri="{FF2B5EF4-FFF2-40B4-BE49-F238E27FC236}">
                <a16:creationId xmlns:a16="http://schemas.microsoft.com/office/drawing/2014/main" id="{517BA3CE-25B8-5929-A4A5-9BB55C53B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6831" y="1680349"/>
            <a:ext cx="5810491" cy="404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744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7B85B3-2390-723B-14AA-4D3D0133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latin typeface="Calibri"/>
                <a:cs typeface="Calibri"/>
              </a:rPr>
              <a:t>s(</a:t>
            </a:r>
            <a:r>
              <a:rPr lang="pl-PL" dirty="0" err="1">
                <a:latin typeface="Calibri"/>
                <a:cs typeface="Calibri"/>
              </a:rPr>
              <a:t>n,m</a:t>
            </a:r>
            <a:r>
              <a:rPr lang="pl-PL" dirty="0">
                <a:latin typeface="Calibri"/>
                <a:cs typeface="Calibri"/>
              </a:rPr>
              <a:t>)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219EAF-64DA-44C1-2F50-3455A7194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189" y="2305086"/>
            <a:ext cx="10515600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s(n,m,alphan,alpham,b1,b2,d1,d2)=sigma2(</a:t>
            </a:r>
            <a:r>
              <a:rPr lang="pl-PL" dirty="0" err="1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n,sigmam</a:t>
            </a:r>
            <a:r>
              <a:rPr lang="pl-PL" dirty="0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(b1,d1,m,alpham), </a:t>
            </a:r>
            <a:r>
              <a:rPr lang="pl-PL" dirty="0" err="1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sigmam</a:t>
            </a:r>
            <a:r>
              <a:rPr lang="pl-PL" dirty="0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(b2,d2,m,alpham),</a:t>
            </a:r>
            <a:r>
              <a:rPr lang="pl-PL" dirty="0" err="1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alphan</a:t>
            </a:r>
            <a:r>
              <a:rPr lang="pl-PL" dirty="0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)</a:t>
            </a:r>
            <a:endParaRPr lang="pl-PL">
              <a:solidFill>
                <a:schemeClr val="bg2">
                  <a:lumMod val="60000"/>
                  <a:lumOff val="40000"/>
                </a:schemeClr>
              </a:solidFill>
              <a:cs typeface="Calibri"/>
            </a:endParaRPr>
          </a:p>
          <a:p>
            <a:pPr marL="0" indent="0">
              <a:buNone/>
            </a:pPr>
            <a:r>
              <a:rPr lang="pl-PL" dirty="0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splot [0:1] [0:1] s(x,y,0.028,0.097,0.257,0.365,0.336,0.549) w pm3d</a:t>
            </a:r>
            <a:endParaRPr lang="pl-PL">
              <a:solidFill>
                <a:schemeClr val="bg2">
                  <a:lumMod val="60000"/>
                  <a:lumOff val="40000"/>
                </a:schemeClr>
              </a:solidFill>
              <a:cs typeface="Calibri"/>
            </a:endParaRPr>
          </a:p>
        </p:txBody>
      </p:sp>
      <p:pic>
        <p:nvPicPr>
          <p:cNvPr id="7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90C035F2-5B41-74BE-1A67-61A58BE6F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931" y="100974"/>
            <a:ext cx="6929379" cy="849419"/>
          </a:xfrm>
          <a:prstGeom prst="rect">
            <a:avLst/>
          </a:prstGeom>
        </p:spPr>
      </p:pic>
      <p:pic>
        <p:nvPicPr>
          <p:cNvPr id="15" name="Obraz 15">
            <a:extLst>
              <a:ext uri="{FF2B5EF4-FFF2-40B4-BE49-F238E27FC236}">
                <a16:creationId xmlns:a16="http://schemas.microsoft.com/office/drawing/2014/main" id="{EAA34727-F66C-2B21-6A21-E0A2D765D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679" y="947579"/>
            <a:ext cx="6934200" cy="435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44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7B85B3-2390-723B-14AA-4D3D01337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88232" cy="1354499"/>
          </a:xfrm>
        </p:spPr>
        <p:txBody>
          <a:bodyPr/>
          <a:lstStyle/>
          <a:p>
            <a:r>
              <a:rPr lang="pl-PL" dirty="0">
                <a:latin typeface="Calibri"/>
                <a:cs typeface="Calibri"/>
              </a:rPr>
              <a:t>s2(</a:t>
            </a:r>
            <a:r>
              <a:rPr lang="pl-PL" dirty="0" err="1">
                <a:latin typeface="Calibri"/>
                <a:cs typeface="Calibri"/>
              </a:rPr>
              <a:t>n,m</a:t>
            </a:r>
            <a:r>
              <a:rPr lang="pl-PL" dirty="0">
                <a:latin typeface="Calibri"/>
                <a:cs typeface="Calibri"/>
              </a:rPr>
              <a:t>) - inna postać, inne zachowanie modelu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219EAF-64DA-44C1-2F50-3455A7194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189" y="2305086"/>
            <a:ext cx="10515600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endParaRPr lang="pl-PL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dirty="0">
                <a:cs typeface="Calibri" panose="020F0502020204030204"/>
              </a:rPr>
              <a:t>σ2=</a:t>
            </a:r>
            <a:r>
              <a:rPr lang="pl-PL" dirty="0" err="1">
                <a:cs typeface="Calibri" panose="020F0502020204030204"/>
              </a:rPr>
              <a:t>σm</a:t>
            </a:r>
            <a:r>
              <a:rPr lang="pl-PL" dirty="0">
                <a:cs typeface="Calibri" panose="020F0502020204030204"/>
              </a:rPr>
              <a:t>( σ2(n, b1, b2, αn), </a:t>
            </a:r>
            <a:r>
              <a:rPr lang="pl-PL" dirty="0">
                <a:ea typeface="+mn-lt"/>
                <a:cs typeface="+mn-lt"/>
              </a:rPr>
              <a:t>σ2(n, d1, d2, αn), m, αm)</a:t>
            </a:r>
            <a:endParaRPr lang="pl-PL" dirty="0"/>
          </a:p>
          <a:p>
            <a:pPr marL="0" indent="0">
              <a:buNone/>
            </a:pPr>
            <a:br>
              <a:rPr lang="pl-PL" dirty="0">
                <a:ea typeface="+mn-lt"/>
                <a:cs typeface="+mn-lt"/>
              </a:rPr>
            </a:br>
            <a:r>
              <a:rPr lang="pl-PL" dirty="0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s2(n,m,alphan,alpham,b1,b2,d1,d2) = </a:t>
            </a:r>
            <a:r>
              <a:rPr lang="pl-PL" dirty="0" err="1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sigmam</a:t>
            </a:r>
            <a:r>
              <a:rPr lang="pl-PL" dirty="0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(sigma2(n,b1,b2,alphan),sigma2(n,d1,d2,alphan), m, </a:t>
            </a:r>
            <a:r>
              <a:rPr lang="pl-PL" dirty="0" err="1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alpham</a:t>
            </a:r>
            <a:r>
              <a:rPr lang="pl-PL" dirty="0">
                <a:solidFill>
                  <a:schemeClr val="bg2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)</a:t>
            </a:r>
            <a:endParaRPr lang="pl-PL">
              <a:solidFill>
                <a:schemeClr val="bg2">
                  <a:lumMod val="60000"/>
                  <a:lumOff val="40000"/>
                </a:schemeClr>
              </a:solidFill>
              <a:cs typeface="Calibri" panose="020F0502020204030204"/>
            </a:endParaRPr>
          </a:p>
        </p:txBody>
      </p:sp>
      <p:pic>
        <p:nvPicPr>
          <p:cNvPr id="15" name="Obraz 15">
            <a:extLst>
              <a:ext uri="{FF2B5EF4-FFF2-40B4-BE49-F238E27FC236}">
                <a16:creationId xmlns:a16="http://schemas.microsoft.com/office/drawing/2014/main" id="{EAA34727-F66C-2B21-6A21-E0A2D765D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945" y="1719225"/>
            <a:ext cx="5236580" cy="3290458"/>
          </a:xfrm>
          <a:prstGeom prst="rect">
            <a:avLst/>
          </a:pr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A250742A-A28A-9EF3-94CD-5175D2C8C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73" y="1623778"/>
            <a:ext cx="5376440" cy="337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827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444102-0825-E900-A921-C861A2B8F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Nowy stan w </a:t>
            </a:r>
            <a:r>
              <a:rPr lang="pl-PL" dirty="0" err="1">
                <a:cs typeface="Calibri Light"/>
              </a:rPr>
              <a:t>SmoothLife</a:t>
            </a:r>
            <a:endParaRPr lang="pl-PL" dirty="0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FA2146-08ED-09A0-AACF-195F6591B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pl-PL" sz="4000" dirty="0">
              <a:ea typeface="+mn-lt"/>
              <a:cs typeface="+mn-lt"/>
            </a:endParaRPr>
          </a:p>
          <a:p>
            <a:pPr marL="0" indent="0">
              <a:buNone/>
            </a:pPr>
            <a:endParaRPr lang="pl-PL" sz="40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sz="4000" dirty="0">
                <a:ea typeface="+mn-lt"/>
                <a:cs typeface="+mn-lt"/>
              </a:rPr>
              <a:t>                </a:t>
            </a:r>
            <a:r>
              <a:rPr lang="pl-PL" sz="4000" dirty="0" err="1">
                <a:ea typeface="+mn-lt"/>
                <a:cs typeface="+mn-lt"/>
              </a:rPr>
              <a:t>new</a:t>
            </a:r>
            <a:r>
              <a:rPr lang="pl-PL" sz="4000" dirty="0">
                <a:ea typeface="+mn-lt"/>
                <a:cs typeface="+mn-lt"/>
              </a:rPr>
              <a:t> = </a:t>
            </a:r>
            <a:r>
              <a:rPr lang="pl-PL" sz="4000" dirty="0" err="1">
                <a:ea typeface="+mn-lt"/>
                <a:cs typeface="+mn-lt"/>
              </a:rPr>
              <a:t>old</a:t>
            </a:r>
            <a:r>
              <a:rPr lang="pl-PL" sz="4000" dirty="0">
                <a:ea typeface="+mn-lt"/>
                <a:cs typeface="+mn-lt"/>
              </a:rPr>
              <a:t> + </a:t>
            </a:r>
            <a:r>
              <a:rPr lang="pl-PL" sz="4000" dirty="0" err="1">
                <a:ea typeface="+mn-lt"/>
                <a:cs typeface="+mn-lt"/>
              </a:rPr>
              <a:t>dt</a:t>
            </a:r>
            <a:r>
              <a:rPr lang="pl-PL" sz="4000" dirty="0">
                <a:ea typeface="+mn-lt"/>
                <a:cs typeface="+mn-lt"/>
              </a:rPr>
              <a:t> * (2 s(</a:t>
            </a:r>
            <a:r>
              <a:rPr lang="pl-PL" sz="4000" dirty="0" err="1">
                <a:ea typeface="+mn-lt"/>
                <a:cs typeface="+mn-lt"/>
              </a:rPr>
              <a:t>n,m</a:t>
            </a:r>
            <a:r>
              <a:rPr lang="pl-PL" sz="4000" dirty="0">
                <a:ea typeface="+mn-lt"/>
                <a:cs typeface="+mn-lt"/>
              </a:rPr>
              <a:t>) - 1)</a:t>
            </a:r>
            <a:endParaRPr lang="pl-PL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34613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444102-0825-E900-A921-C861A2B8F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Pełny algorytm </a:t>
            </a:r>
            <a:r>
              <a:rPr lang="pl-PL" dirty="0" err="1">
                <a:cs typeface="Calibri Light"/>
              </a:rPr>
              <a:t>SmoothLife</a:t>
            </a:r>
            <a:endParaRPr lang="pl-PL" dirty="0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FA2146-08ED-09A0-AACF-195F6591B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pl-PL" sz="4000" dirty="0">
                <a:ea typeface="+mn-lt"/>
                <a:cs typeface="+mn-lt"/>
              </a:rPr>
              <a:t>Inicjalizuj mapę "życia" f(</a:t>
            </a:r>
            <a:r>
              <a:rPr lang="pl-PL" sz="4000" dirty="0" err="1">
                <a:ea typeface="+mn-lt"/>
                <a:cs typeface="+mn-lt"/>
              </a:rPr>
              <a:t>x,y</a:t>
            </a:r>
            <a:r>
              <a:rPr lang="pl-PL" sz="4000" dirty="0">
                <a:ea typeface="+mn-lt"/>
                <a:cs typeface="+mn-lt"/>
              </a:rPr>
              <a:t>) - wartości 0-1</a:t>
            </a:r>
          </a:p>
          <a:p>
            <a:r>
              <a:rPr lang="pl-PL" sz="4000" dirty="0">
                <a:ea typeface="+mn-lt"/>
                <a:cs typeface="+mn-lt"/>
              </a:rPr>
              <a:t>Oblicz stopień zajętości sąsiedztwa 1 (m)</a:t>
            </a:r>
          </a:p>
          <a:p>
            <a:r>
              <a:rPr lang="pl-PL" sz="4000" dirty="0">
                <a:ea typeface="+mn-lt"/>
                <a:cs typeface="+mn-lt"/>
              </a:rPr>
              <a:t>Oblicz stopień zajętości sąsiedztwa 2 (n)</a:t>
            </a:r>
          </a:p>
          <a:p>
            <a:r>
              <a:rPr lang="pl-PL" sz="4000" dirty="0">
                <a:ea typeface="+mn-lt"/>
                <a:cs typeface="+mn-lt"/>
              </a:rPr>
              <a:t>Oblicz funkcje sigma1/2/m</a:t>
            </a:r>
          </a:p>
          <a:p>
            <a:r>
              <a:rPr lang="pl-PL" sz="4000" dirty="0">
                <a:ea typeface="+mn-lt"/>
                <a:cs typeface="+mn-lt"/>
              </a:rPr>
              <a:t>Wyznacz nową wartość: </a:t>
            </a:r>
          </a:p>
          <a:p>
            <a:pPr lvl="1"/>
            <a:r>
              <a:rPr lang="pl-PL" sz="3600" b="1" dirty="0" err="1">
                <a:ea typeface="+mn-lt"/>
                <a:cs typeface="+mn-lt"/>
              </a:rPr>
              <a:t>new</a:t>
            </a:r>
            <a:r>
              <a:rPr lang="pl-PL" sz="3600" dirty="0">
                <a:ea typeface="+mn-lt"/>
                <a:cs typeface="+mn-lt"/>
              </a:rPr>
              <a:t> = </a:t>
            </a:r>
            <a:r>
              <a:rPr lang="pl-PL" sz="3600" dirty="0" err="1">
                <a:ea typeface="+mn-lt"/>
                <a:cs typeface="+mn-lt"/>
              </a:rPr>
              <a:t>old</a:t>
            </a:r>
            <a:r>
              <a:rPr lang="pl-PL" sz="3600" dirty="0">
                <a:ea typeface="+mn-lt"/>
                <a:cs typeface="+mn-lt"/>
              </a:rPr>
              <a:t> + </a:t>
            </a:r>
            <a:r>
              <a:rPr lang="pl-PL" sz="3600" dirty="0" err="1">
                <a:ea typeface="+mn-lt"/>
                <a:cs typeface="+mn-lt"/>
              </a:rPr>
              <a:t>dt</a:t>
            </a:r>
            <a:r>
              <a:rPr lang="pl-PL" sz="3600" dirty="0">
                <a:ea typeface="+mn-lt"/>
                <a:cs typeface="+mn-lt"/>
              </a:rPr>
              <a:t> * (2 s(</a:t>
            </a:r>
            <a:r>
              <a:rPr lang="pl-PL" sz="3600" dirty="0" err="1">
                <a:ea typeface="+mn-lt"/>
                <a:cs typeface="+mn-lt"/>
              </a:rPr>
              <a:t>n,m</a:t>
            </a:r>
            <a:r>
              <a:rPr lang="pl-PL" sz="3600" dirty="0">
                <a:ea typeface="+mn-lt"/>
                <a:cs typeface="+mn-lt"/>
              </a:rPr>
              <a:t>) - 1)</a:t>
            </a:r>
            <a:endParaRPr lang="pl-PL" sz="3600">
              <a:ea typeface="+mn-lt"/>
              <a:cs typeface="+mn-lt"/>
            </a:endParaRPr>
          </a:p>
          <a:p>
            <a:r>
              <a:rPr lang="pl-PL" sz="4000" dirty="0">
                <a:cs typeface="Calibri"/>
              </a:rPr>
              <a:t>Normalizuj "</a:t>
            </a:r>
            <a:r>
              <a:rPr lang="pl-PL" sz="4000" dirty="0" err="1">
                <a:cs typeface="Calibri"/>
              </a:rPr>
              <a:t>new</a:t>
            </a:r>
            <a:r>
              <a:rPr lang="pl-PL" sz="4000" dirty="0">
                <a:cs typeface="Calibri"/>
              </a:rPr>
              <a:t>" do wartości 0-1</a:t>
            </a:r>
          </a:p>
        </p:txBody>
      </p:sp>
    </p:spTree>
    <p:extLst>
      <p:ext uri="{BB962C8B-B14F-4D97-AF65-F5344CB8AC3E}">
        <p14:creationId xmlns:p14="http://schemas.microsoft.com/office/powerpoint/2010/main" val="2337961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3D349D-E3F8-EB72-1462-603B787A2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cs typeface="Calibri Light"/>
              </a:rPr>
              <a:t>SmoothLife</a:t>
            </a:r>
          </a:p>
        </p:txBody>
      </p:sp>
      <p:pic>
        <p:nvPicPr>
          <p:cNvPr id="4" name="Multimedia online 3" title="SmoothLifeL">
            <a:hlinkClick r:id="" action="ppaction://media"/>
            <a:extLst>
              <a:ext uri="{FF2B5EF4-FFF2-40B4-BE49-F238E27FC236}">
                <a16:creationId xmlns:a16="http://schemas.microsoft.com/office/drawing/2014/main" id="{41F42273-34E6-3AA0-0353-E470912F39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517117" y="1457546"/>
            <a:ext cx="6412022" cy="481123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873237D-C821-FC15-47ED-32BFF072A82F}"/>
              </a:ext>
            </a:extLst>
          </p:cNvPr>
          <p:cNvSpPr txBox="1"/>
          <p:nvPr/>
        </p:nvSpPr>
        <p:spPr>
          <a:xfrm>
            <a:off x="8135679" y="6372447"/>
            <a:ext cx="327482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https://youtu.be/PUsWxzfuUmA</a:t>
            </a:r>
          </a:p>
        </p:txBody>
      </p:sp>
    </p:spTree>
    <p:extLst>
      <p:ext uri="{BB962C8B-B14F-4D97-AF65-F5344CB8AC3E}">
        <p14:creationId xmlns:p14="http://schemas.microsoft.com/office/powerpoint/2010/main" val="8543842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2D97B4-6D8A-D00D-144D-E26C3459B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Basic </a:t>
            </a:r>
            <a:r>
              <a:rPr lang="pl-PL" dirty="0" err="1">
                <a:cs typeface="Calibri Light"/>
              </a:rPr>
              <a:t>SmoothLife</a:t>
            </a:r>
            <a:r>
              <a:rPr lang="pl-PL" dirty="0">
                <a:cs typeface="Calibri Light"/>
              </a:rPr>
              <a:t>*</a:t>
            </a:r>
            <a:endParaRPr lang="pl-PL" dirty="0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ABE52714-9CDE-04B5-784B-EAD3406D4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749" y="929858"/>
            <a:ext cx="5312734" cy="333251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CE2827AF-E8FC-1F41-8034-28CB13109DF4}"/>
              </a:ext>
            </a:extLst>
          </p:cNvPr>
          <p:cNvSpPr txBox="1"/>
          <p:nvPr/>
        </p:nvSpPr>
        <p:spPr>
          <a:xfrm>
            <a:off x="63795" y="6487633"/>
            <a:ext cx="44089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https://www.shadertoy.com/view/sdKSzV</a:t>
            </a:r>
            <a:endParaRPr lang="pl-PL">
              <a:solidFill>
                <a:schemeClr val="tx1">
                  <a:lumMod val="50000"/>
                </a:schemeClr>
              </a:solidFill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B4C6E8D7-A268-9910-1A6C-6FBCF627A962}"/>
                  </a:ext>
                </a:extLst>
              </p14:cNvPr>
              <p14:cNvContentPartPr/>
              <p14:nvPr/>
            </p14:nvContentPartPr>
            <p14:xfrm>
              <a:off x="6437108" y="4494174"/>
              <a:ext cx="2952750" cy="1819275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B4C6E8D7-A268-9910-1A6C-6FBCF627A9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19088" y="4476165"/>
                <a:ext cx="2988430" cy="1854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9A36A9BB-2E8F-F866-9039-292376D26486}"/>
                  </a:ext>
                </a:extLst>
              </p14:cNvPr>
              <p14:cNvContentPartPr/>
              <p14:nvPr/>
            </p14:nvContentPartPr>
            <p14:xfrm>
              <a:off x="7838862" y="5592320"/>
              <a:ext cx="1438275" cy="333375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9A36A9BB-2E8F-F866-9039-292376D2648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20879" y="5574103"/>
                <a:ext cx="1473881" cy="3694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DAC4C603-3BC9-6C74-D047-B83F5B4E0951}"/>
                  </a:ext>
                </a:extLst>
              </p14:cNvPr>
              <p14:cNvContentPartPr/>
              <p14:nvPr/>
            </p14:nvContentPartPr>
            <p14:xfrm>
              <a:off x="7887424" y="5567172"/>
              <a:ext cx="1390650" cy="66675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DAC4C603-3BC9-6C74-D047-B83F5B4E09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462" y="5549718"/>
                <a:ext cx="1426216" cy="101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125A9593-D6EB-60C9-3A50-55882E079FF7}"/>
                  </a:ext>
                </a:extLst>
              </p14:cNvPr>
              <p14:cNvContentPartPr/>
              <p14:nvPr/>
            </p14:nvContentPartPr>
            <p14:xfrm>
              <a:off x="6517221" y="5471813"/>
              <a:ext cx="1323975" cy="85725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125A9593-D6EB-60C9-3A50-55882E079FF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499198" y="5453954"/>
                <a:ext cx="1359661" cy="1210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4915CC3E-7799-0290-5A40-EF618E397428}"/>
                  </a:ext>
                </a:extLst>
              </p14:cNvPr>
              <p14:cNvContentPartPr/>
              <p14:nvPr/>
            </p14:nvContentPartPr>
            <p14:xfrm>
              <a:off x="6553521" y="5097676"/>
              <a:ext cx="1362075" cy="447675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4915CC3E-7799-0290-5A40-EF618E39742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35585" y="5079755"/>
                <a:ext cx="1397589" cy="4831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3ED2A312-4F7B-01B2-58B0-0DC75E0571EF}"/>
                  </a:ext>
                </a:extLst>
              </p14:cNvPr>
              <p14:cNvContentPartPr/>
              <p14:nvPr/>
            </p14:nvContentPartPr>
            <p14:xfrm>
              <a:off x="6559157" y="5116188"/>
              <a:ext cx="1276350" cy="323850"/>
            </p14:xfrm>
          </p:contentPart>
        </mc:Choice>
        <mc:Fallback xmlns=""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3ED2A312-4F7B-01B2-58B0-0DC75E0571E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541140" y="5098116"/>
                <a:ext cx="1312024" cy="3596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567BE43C-514D-894F-EB2B-4C993F0FE71A}"/>
                  </a:ext>
                </a:extLst>
              </p14:cNvPr>
              <p14:cNvContentPartPr/>
              <p14:nvPr/>
            </p14:nvContentPartPr>
            <p14:xfrm>
              <a:off x="7841265" y="5586926"/>
              <a:ext cx="1438275" cy="24765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567BE43C-514D-894F-EB2B-4C993F0FE71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23237" y="5569161"/>
                <a:ext cx="1473970" cy="2828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Pismo odręczne 13">
                <a:extLst>
                  <a:ext uri="{FF2B5EF4-FFF2-40B4-BE49-F238E27FC236}">
                    <a16:creationId xmlns:a16="http://schemas.microsoft.com/office/drawing/2014/main" id="{AB58DFDD-90CA-5485-99C7-5C9C049B3C85}"/>
                  </a:ext>
                </a:extLst>
              </p14:cNvPr>
              <p14:cNvContentPartPr/>
              <p14:nvPr/>
            </p14:nvContentPartPr>
            <p14:xfrm>
              <a:off x="7800430" y="6186215"/>
              <a:ext cx="28575" cy="161925"/>
            </p14:xfrm>
          </p:contentPart>
        </mc:Choice>
        <mc:Fallback xmlns="">
          <p:pic>
            <p:nvPicPr>
              <p:cNvPr id="14" name="Pismo odręczne 13">
                <a:extLst>
                  <a:ext uri="{FF2B5EF4-FFF2-40B4-BE49-F238E27FC236}">
                    <a16:creationId xmlns:a16="http://schemas.microsoft.com/office/drawing/2014/main" id="{AB58DFDD-90CA-5485-99C7-5C9C049B3C8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781380" y="6168021"/>
                <a:ext cx="66294" cy="1979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Pismo odręczne 14">
                <a:extLst>
                  <a:ext uri="{FF2B5EF4-FFF2-40B4-BE49-F238E27FC236}">
                    <a16:creationId xmlns:a16="http://schemas.microsoft.com/office/drawing/2014/main" id="{BE315A23-0A98-61DA-81E1-75D9456435F5}"/>
                  </a:ext>
                </a:extLst>
              </p14:cNvPr>
              <p14:cNvContentPartPr/>
              <p14:nvPr/>
            </p14:nvContentPartPr>
            <p14:xfrm>
              <a:off x="7695326" y="6477531"/>
              <a:ext cx="114300" cy="142875"/>
            </p14:xfrm>
          </p:contentPart>
        </mc:Choice>
        <mc:Fallback xmlns="">
          <p:pic>
            <p:nvPicPr>
              <p:cNvPr id="15" name="Pismo odręczne 14">
                <a:extLst>
                  <a:ext uri="{FF2B5EF4-FFF2-40B4-BE49-F238E27FC236}">
                    <a16:creationId xmlns:a16="http://schemas.microsoft.com/office/drawing/2014/main" id="{BE315A23-0A98-61DA-81E1-75D9456435F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677125" y="6459936"/>
                <a:ext cx="150337" cy="1777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2F83674B-0539-0974-784B-DF4778CEED9A}"/>
                  </a:ext>
                </a:extLst>
              </p14:cNvPr>
              <p14:cNvContentPartPr/>
              <p14:nvPr/>
            </p14:nvContentPartPr>
            <p14:xfrm>
              <a:off x="7881510" y="6626578"/>
              <a:ext cx="9525" cy="9525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2F83674B-0539-0974-784B-DF4778CEED9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853495" y="6589943"/>
                <a:ext cx="64994" cy="820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Pismo odręczne 16">
                <a:extLst>
                  <a:ext uri="{FF2B5EF4-FFF2-40B4-BE49-F238E27FC236}">
                    <a16:creationId xmlns:a16="http://schemas.microsoft.com/office/drawing/2014/main" id="{655D538B-6B73-943D-9FEF-D36FE696DBE6}"/>
                  </a:ext>
                </a:extLst>
              </p14:cNvPr>
              <p14:cNvContentPartPr/>
              <p14:nvPr/>
            </p14:nvContentPartPr>
            <p14:xfrm>
              <a:off x="7964377" y="6495525"/>
              <a:ext cx="76200" cy="142875"/>
            </p14:xfrm>
          </p:contentPart>
        </mc:Choice>
        <mc:Fallback xmlns="">
          <p:pic>
            <p:nvPicPr>
              <p:cNvPr id="17" name="Pismo odręczne 16">
                <a:extLst>
                  <a:ext uri="{FF2B5EF4-FFF2-40B4-BE49-F238E27FC236}">
                    <a16:creationId xmlns:a16="http://schemas.microsoft.com/office/drawing/2014/main" id="{655D538B-6B73-943D-9FEF-D36FE696DBE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945882" y="6477842"/>
                <a:ext cx="112820" cy="1778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8" name="Pismo odręczne 17">
                <a:extLst>
                  <a:ext uri="{FF2B5EF4-FFF2-40B4-BE49-F238E27FC236}">
                    <a16:creationId xmlns:a16="http://schemas.microsoft.com/office/drawing/2014/main" id="{116B0220-AB4D-B472-0575-1A67FC6A5ACA}"/>
                  </a:ext>
                </a:extLst>
              </p14:cNvPr>
              <p14:cNvContentPartPr/>
              <p14:nvPr/>
            </p14:nvContentPartPr>
            <p14:xfrm>
              <a:off x="8022747" y="6450631"/>
              <a:ext cx="142875" cy="57150"/>
            </p14:xfrm>
          </p:contentPart>
        </mc:Choice>
        <mc:Fallback xmlns="">
          <p:pic>
            <p:nvPicPr>
              <p:cNvPr id="18" name="Pismo odręczne 17">
                <a:extLst>
                  <a:ext uri="{FF2B5EF4-FFF2-40B4-BE49-F238E27FC236}">
                    <a16:creationId xmlns:a16="http://schemas.microsoft.com/office/drawing/2014/main" id="{116B0220-AB4D-B472-0575-1A67FC6A5AC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005064" y="6431955"/>
                <a:ext cx="177886" cy="94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9" name="Pismo odręczne 18">
                <a:extLst>
                  <a:ext uri="{FF2B5EF4-FFF2-40B4-BE49-F238E27FC236}">
                    <a16:creationId xmlns:a16="http://schemas.microsoft.com/office/drawing/2014/main" id="{463C81D8-F13F-F307-8A43-1EDB72342D8D}"/>
                  </a:ext>
                </a:extLst>
              </p14:cNvPr>
              <p14:cNvContentPartPr/>
              <p14:nvPr/>
            </p14:nvContentPartPr>
            <p14:xfrm>
              <a:off x="6378927" y="6398866"/>
              <a:ext cx="190500" cy="200025"/>
            </p14:xfrm>
          </p:contentPart>
        </mc:Choice>
        <mc:Fallback xmlns="">
          <p:pic>
            <p:nvPicPr>
              <p:cNvPr id="19" name="Pismo odręczne 18">
                <a:extLst>
                  <a:ext uri="{FF2B5EF4-FFF2-40B4-BE49-F238E27FC236}">
                    <a16:creationId xmlns:a16="http://schemas.microsoft.com/office/drawing/2014/main" id="{463C81D8-F13F-F307-8A43-1EDB72342D8D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361288" y="6380715"/>
                <a:ext cx="225425" cy="2359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1" name="Pismo odręczne 20">
                <a:extLst>
                  <a:ext uri="{FF2B5EF4-FFF2-40B4-BE49-F238E27FC236}">
                    <a16:creationId xmlns:a16="http://schemas.microsoft.com/office/drawing/2014/main" id="{512F417D-1F45-2A3C-A714-ACBDB43A1401}"/>
                  </a:ext>
                </a:extLst>
              </p14:cNvPr>
              <p14:cNvContentPartPr/>
              <p14:nvPr/>
            </p14:nvContentPartPr>
            <p14:xfrm>
              <a:off x="9327652" y="5932715"/>
              <a:ext cx="104775" cy="19050"/>
            </p14:xfrm>
          </p:contentPart>
        </mc:Choice>
        <mc:Fallback xmlns="">
          <p:pic>
            <p:nvPicPr>
              <p:cNvPr id="21" name="Pismo odręczne 20">
                <a:extLst>
                  <a:ext uri="{FF2B5EF4-FFF2-40B4-BE49-F238E27FC236}">
                    <a16:creationId xmlns:a16="http://schemas.microsoft.com/office/drawing/2014/main" id="{512F417D-1F45-2A3C-A714-ACBDB43A140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310476" y="5914039"/>
                <a:ext cx="138784" cy="560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Pismo odręczne 21">
                <a:extLst>
                  <a:ext uri="{FF2B5EF4-FFF2-40B4-BE49-F238E27FC236}">
                    <a16:creationId xmlns:a16="http://schemas.microsoft.com/office/drawing/2014/main" id="{E122659F-00AA-5512-9375-079C5B9E6A8E}"/>
                  </a:ext>
                </a:extLst>
              </p14:cNvPr>
              <p14:cNvContentPartPr/>
              <p14:nvPr/>
            </p14:nvContentPartPr>
            <p14:xfrm>
              <a:off x="9681836" y="5944566"/>
              <a:ext cx="161925" cy="85725"/>
            </p14:xfrm>
          </p:contentPart>
        </mc:Choice>
        <mc:Fallback xmlns="">
          <p:pic>
            <p:nvPicPr>
              <p:cNvPr id="22" name="Pismo odręczne 21">
                <a:extLst>
                  <a:ext uri="{FF2B5EF4-FFF2-40B4-BE49-F238E27FC236}">
                    <a16:creationId xmlns:a16="http://schemas.microsoft.com/office/drawing/2014/main" id="{E122659F-00AA-5512-9375-079C5B9E6A8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664197" y="5926781"/>
                <a:ext cx="196850" cy="1209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Pismo odręczne 22">
                <a:extLst>
                  <a:ext uri="{FF2B5EF4-FFF2-40B4-BE49-F238E27FC236}">
                    <a16:creationId xmlns:a16="http://schemas.microsoft.com/office/drawing/2014/main" id="{95B30590-6FD2-5123-E5C1-592B06C6C3DD}"/>
                  </a:ext>
                </a:extLst>
              </p14:cNvPr>
              <p14:cNvContentPartPr/>
              <p14:nvPr/>
            </p14:nvContentPartPr>
            <p14:xfrm>
              <a:off x="9114066" y="6486344"/>
              <a:ext cx="142875" cy="133350"/>
            </p14:xfrm>
          </p:contentPart>
        </mc:Choice>
        <mc:Fallback xmlns="">
          <p:pic>
            <p:nvPicPr>
              <p:cNvPr id="23" name="Pismo odręczne 22">
                <a:extLst>
                  <a:ext uri="{FF2B5EF4-FFF2-40B4-BE49-F238E27FC236}">
                    <a16:creationId xmlns:a16="http://schemas.microsoft.com/office/drawing/2014/main" id="{95B30590-6FD2-5123-E5C1-592B06C6C3D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096207" y="6468844"/>
                <a:ext cx="178237" cy="16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" name="Pismo odręczne 23">
                <a:extLst>
                  <a:ext uri="{FF2B5EF4-FFF2-40B4-BE49-F238E27FC236}">
                    <a16:creationId xmlns:a16="http://schemas.microsoft.com/office/drawing/2014/main" id="{51E89608-BDE9-CC3B-A748-D1D485499A57}"/>
                  </a:ext>
                </a:extLst>
              </p14:cNvPr>
              <p14:cNvContentPartPr/>
              <p14:nvPr/>
            </p14:nvContentPartPr>
            <p14:xfrm>
              <a:off x="6215213" y="6208269"/>
              <a:ext cx="152400" cy="114300"/>
            </p14:xfrm>
          </p:contentPart>
        </mc:Choice>
        <mc:Fallback xmlns="">
          <p:pic>
            <p:nvPicPr>
              <p:cNvPr id="24" name="Pismo odręczne 23">
                <a:extLst>
                  <a:ext uri="{FF2B5EF4-FFF2-40B4-BE49-F238E27FC236}">
                    <a16:creationId xmlns:a16="http://schemas.microsoft.com/office/drawing/2014/main" id="{51E89608-BDE9-CC3B-A748-D1D485499A57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196763" y="6190184"/>
                <a:ext cx="188932" cy="150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5" name="Pismo odręczne 24">
                <a:extLst>
                  <a:ext uri="{FF2B5EF4-FFF2-40B4-BE49-F238E27FC236}">
                    <a16:creationId xmlns:a16="http://schemas.microsoft.com/office/drawing/2014/main" id="{E739C676-B411-0E37-A935-8B163E47467D}"/>
                  </a:ext>
                </a:extLst>
              </p14:cNvPr>
              <p14:cNvContentPartPr/>
              <p14:nvPr/>
            </p14:nvContentPartPr>
            <p14:xfrm>
              <a:off x="6461686" y="5450766"/>
              <a:ext cx="57150" cy="19050"/>
            </p14:xfrm>
          </p:contentPart>
        </mc:Choice>
        <mc:Fallback xmlns="">
          <p:pic>
            <p:nvPicPr>
              <p:cNvPr id="25" name="Pismo odręczne 24">
                <a:extLst>
                  <a:ext uri="{FF2B5EF4-FFF2-40B4-BE49-F238E27FC236}">
                    <a16:creationId xmlns:a16="http://schemas.microsoft.com/office/drawing/2014/main" id="{E739C676-B411-0E37-A935-8B163E47467D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443251" y="5434055"/>
                <a:ext cx="93652" cy="521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6" name="Pismo odręczne 25">
                <a:extLst>
                  <a:ext uri="{FF2B5EF4-FFF2-40B4-BE49-F238E27FC236}">
                    <a16:creationId xmlns:a16="http://schemas.microsoft.com/office/drawing/2014/main" id="{70E03078-80C0-0D46-DD75-331D9C2F56C3}"/>
                  </a:ext>
                </a:extLst>
              </p14:cNvPr>
              <p14:cNvContentPartPr/>
              <p14:nvPr/>
            </p14:nvContentPartPr>
            <p14:xfrm>
              <a:off x="5543553" y="5343323"/>
              <a:ext cx="219075" cy="152400"/>
            </p14:xfrm>
          </p:contentPart>
        </mc:Choice>
        <mc:Fallback xmlns="">
          <p:pic>
            <p:nvPicPr>
              <p:cNvPr id="26" name="Pismo odręczne 25">
                <a:extLst>
                  <a:ext uri="{FF2B5EF4-FFF2-40B4-BE49-F238E27FC236}">
                    <a16:creationId xmlns:a16="http://schemas.microsoft.com/office/drawing/2014/main" id="{70E03078-80C0-0D46-DD75-331D9C2F56C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525537" y="5325765"/>
                <a:ext cx="254747" cy="1871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7" name="Pismo odręczne 26">
                <a:extLst>
                  <a:ext uri="{FF2B5EF4-FFF2-40B4-BE49-F238E27FC236}">
                    <a16:creationId xmlns:a16="http://schemas.microsoft.com/office/drawing/2014/main" id="{8380501B-649F-45CF-0A61-A82620B13C88}"/>
                  </a:ext>
                </a:extLst>
              </p14:cNvPr>
              <p14:cNvContentPartPr/>
              <p14:nvPr/>
            </p14:nvContentPartPr>
            <p14:xfrm>
              <a:off x="5770578" y="5538595"/>
              <a:ext cx="9525" cy="9525"/>
            </p14:xfrm>
          </p:contentPart>
        </mc:Choice>
        <mc:Fallback xmlns="">
          <p:pic>
            <p:nvPicPr>
              <p:cNvPr id="27" name="Pismo odręczne 26">
                <a:extLst>
                  <a:ext uri="{FF2B5EF4-FFF2-40B4-BE49-F238E27FC236}">
                    <a16:creationId xmlns:a16="http://schemas.microsoft.com/office/drawing/2014/main" id="{8380501B-649F-45CF-0A61-A82620B13C8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294328" y="5062345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8" name="Pismo odręczne 27">
                <a:extLst>
                  <a:ext uri="{FF2B5EF4-FFF2-40B4-BE49-F238E27FC236}">
                    <a16:creationId xmlns:a16="http://schemas.microsoft.com/office/drawing/2014/main" id="{496F233B-DC2A-867A-5947-E56D3FC32ACC}"/>
                  </a:ext>
                </a:extLst>
              </p14:cNvPr>
              <p14:cNvContentPartPr/>
              <p14:nvPr/>
            </p14:nvContentPartPr>
            <p14:xfrm>
              <a:off x="5830183" y="5405477"/>
              <a:ext cx="142875" cy="104775"/>
            </p14:xfrm>
          </p:contentPart>
        </mc:Choice>
        <mc:Fallback xmlns="">
          <p:pic>
            <p:nvPicPr>
              <p:cNvPr id="28" name="Pismo odręczne 27">
                <a:extLst>
                  <a:ext uri="{FF2B5EF4-FFF2-40B4-BE49-F238E27FC236}">
                    <a16:creationId xmlns:a16="http://schemas.microsoft.com/office/drawing/2014/main" id="{496F233B-DC2A-867A-5947-E56D3FC32ACC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811913" y="5387597"/>
                <a:ext cx="179051" cy="1401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9" name="Pismo odręczne 28">
                <a:extLst>
                  <a:ext uri="{FF2B5EF4-FFF2-40B4-BE49-F238E27FC236}">
                    <a16:creationId xmlns:a16="http://schemas.microsoft.com/office/drawing/2014/main" id="{2F263046-A466-247D-47B8-365C1D9CE33A}"/>
                  </a:ext>
                </a:extLst>
              </p14:cNvPr>
              <p14:cNvContentPartPr/>
              <p14:nvPr/>
            </p14:nvContentPartPr>
            <p14:xfrm>
              <a:off x="5986383" y="5411557"/>
              <a:ext cx="200025" cy="142875"/>
            </p14:xfrm>
          </p:contentPart>
        </mc:Choice>
        <mc:Fallback xmlns="">
          <p:pic>
            <p:nvPicPr>
              <p:cNvPr id="29" name="Pismo odręczne 28">
                <a:extLst>
                  <a:ext uri="{FF2B5EF4-FFF2-40B4-BE49-F238E27FC236}">
                    <a16:creationId xmlns:a16="http://schemas.microsoft.com/office/drawing/2014/main" id="{2F263046-A466-247D-47B8-365C1D9CE33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968199" y="5394176"/>
                <a:ext cx="236030" cy="177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0" name="Pismo odręczne 29">
                <a:extLst>
                  <a:ext uri="{FF2B5EF4-FFF2-40B4-BE49-F238E27FC236}">
                    <a16:creationId xmlns:a16="http://schemas.microsoft.com/office/drawing/2014/main" id="{D92B87BB-06C4-0621-57D9-99BB3D454C69}"/>
                  </a:ext>
                </a:extLst>
              </p14:cNvPr>
              <p14:cNvContentPartPr/>
              <p14:nvPr/>
            </p14:nvContentPartPr>
            <p14:xfrm>
              <a:off x="6401250" y="5112711"/>
              <a:ext cx="200025" cy="19050"/>
            </p14:xfrm>
          </p:contentPart>
        </mc:Choice>
        <mc:Fallback xmlns="">
          <p:pic>
            <p:nvPicPr>
              <p:cNvPr id="30" name="Pismo odręczne 29">
                <a:extLst>
                  <a:ext uri="{FF2B5EF4-FFF2-40B4-BE49-F238E27FC236}">
                    <a16:creationId xmlns:a16="http://schemas.microsoft.com/office/drawing/2014/main" id="{D92B87BB-06C4-0621-57D9-99BB3D454C6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383327" y="5095702"/>
                <a:ext cx="235513" cy="527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1" name="Pismo odręczne 30">
                <a:extLst>
                  <a:ext uri="{FF2B5EF4-FFF2-40B4-BE49-F238E27FC236}">
                    <a16:creationId xmlns:a16="http://schemas.microsoft.com/office/drawing/2014/main" id="{2BEDD2D4-B93F-EAA8-C48A-B1BD46E9B335}"/>
                  </a:ext>
                </a:extLst>
              </p14:cNvPr>
              <p14:cNvContentPartPr/>
              <p14:nvPr/>
            </p14:nvContentPartPr>
            <p14:xfrm>
              <a:off x="5750959" y="4918031"/>
              <a:ext cx="209550" cy="123825"/>
            </p14:xfrm>
          </p:contentPart>
        </mc:Choice>
        <mc:Fallback xmlns="">
          <p:pic>
            <p:nvPicPr>
              <p:cNvPr id="31" name="Pismo odręczne 30">
                <a:extLst>
                  <a:ext uri="{FF2B5EF4-FFF2-40B4-BE49-F238E27FC236}">
                    <a16:creationId xmlns:a16="http://schemas.microsoft.com/office/drawing/2014/main" id="{2BEDD2D4-B93F-EAA8-C48A-B1BD46E9B335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733201" y="4900689"/>
                <a:ext cx="244712" cy="1581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2" name="Pismo odręczne 31">
                <a:extLst>
                  <a:ext uri="{FF2B5EF4-FFF2-40B4-BE49-F238E27FC236}">
                    <a16:creationId xmlns:a16="http://schemas.microsoft.com/office/drawing/2014/main" id="{1A1FBC7F-6CFE-AC52-A753-15FCA9F57A1A}"/>
                  </a:ext>
                </a:extLst>
              </p14:cNvPr>
              <p14:cNvContentPartPr/>
              <p14:nvPr/>
            </p14:nvContentPartPr>
            <p14:xfrm>
              <a:off x="6015980" y="5103550"/>
              <a:ext cx="9525" cy="9525"/>
            </p14:xfrm>
          </p:contentPart>
        </mc:Choice>
        <mc:Fallback xmlns="">
          <p:pic>
            <p:nvPicPr>
              <p:cNvPr id="32" name="Pismo odręczne 31">
                <a:extLst>
                  <a:ext uri="{FF2B5EF4-FFF2-40B4-BE49-F238E27FC236}">
                    <a16:creationId xmlns:a16="http://schemas.microsoft.com/office/drawing/2014/main" id="{1A1FBC7F-6CFE-AC52-A753-15FCA9F57A1A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989522" y="5086541"/>
                <a:ext cx="61913" cy="432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3" name="Pismo odręczne 32">
                <a:extLst>
                  <a:ext uri="{FF2B5EF4-FFF2-40B4-BE49-F238E27FC236}">
                    <a16:creationId xmlns:a16="http://schemas.microsoft.com/office/drawing/2014/main" id="{B3F6D90E-236B-AA4B-360B-A42297BC548F}"/>
                  </a:ext>
                </a:extLst>
              </p14:cNvPr>
              <p14:cNvContentPartPr/>
              <p14:nvPr/>
            </p14:nvContentPartPr>
            <p14:xfrm>
              <a:off x="6126773" y="4937120"/>
              <a:ext cx="85725" cy="123825"/>
            </p14:xfrm>
          </p:contentPart>
        </mc:Choice>
        <mc:Fallback xmlns="">
          <p:pic>
            <p:nvPicPr>
              <p:cNvPr id="33" name="Pismo odręczne 32">
                <a:extLst>
                  <a:ext uri="{FF2B5EF4-FFF2-40B4-BE49-F238E27FC236}">
                    <a16:creationId xmlns:a16="http://schemas.microsoft.com/office/drawing/2014/main" id="{B3F6D90E-236B-AA4B-360B-A42297BC548F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109349" y="4919122"/>
                <a:ext cx="120224" cy="1594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4" name="Pismo odręczne 33">
                <a:extLst>
                  <a:ext uri="{FF2B5EF4-FFF2-40B4-BE49-F238E27FC236}">
                    <a16:creationId xmlns:a16="http://schemas.microsoft.com/office/drawing/2014/main" id="{278CD8B5-9BD0-38AF-40BE-C7B7FE1D474C}"/>
                  </a:ext>
                </a:extLst>
              </p14:cNvPr>
              <p14:cNvContentPartPr/>
              <p14:nvPr/>
            </p14:nvContentPartPr>
            <p14:xfrm>
              <a:off x="6215213" y="4939306"/>
              <a:ext cx="76200" cy="9525"/>
            </p14:xfrm>
          </p:contentPart>
        </mc:Choice>
        <mc:Fallback xmlns="">
          <p:pic>
            <p:nvPicPr>
              <p:cNvPr id="34" name="Pismo odręczne 33">
                <a:extLst>
                  <a:ext uri="{FF2B5EF4-FFF2-40B4-BE49-F238E27FC236}">
                    <a16:creationId xmlns:a16="http://schemas.microsoft.com/office/drawing/2014/main" id="{278CD8B5-9BD0-38AF-40BE-C7B7FE1D474C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197156" y="4922884"/>
                <a:ext cx="111953" cy="420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5" name="Pismo odręczne 34">
                <a:extLst>
                  <a:ext uri="{FF2B5EF4-FFF2-40B4-BE49-F238E27FC236}">
                    <a16:creationId xmlns:a16="http://schemas.microsoft.com/office/drawing/2014/main" id="{00726554-E0B0-04C4-E620-197D10FB20B1}"/>
                  </a:ext>
                </a:extLst>
              </p14:cNvPr>
              <p14:cNvContentPartPr/>
              <p14:nvPr/>
            </p14:nvContentPartPr>
            <p14:xfrm>
              <a:off x="6247474" y="4919974"/>
              <a:ext cx="114300" cy="123825"/>
            </p14:xfrm>
          </p:contentPart>
        </mc:Choice>
        <mc:Fallback xmlns="">
          <p:pic>
            <p:nvPicPr>
              <p:cNvPr id="35" name="Pismo odręczne 34">
                <a:extLst>
                  <a:ext uri="{FF2B5EF4-FFF2-40B4-BE49-F238E27FC236}">
                    <a16:creationId xmlns:a16="http://schemas.microsoft.com/office/drawing/2014/main" id="{00726554-E0B0-04C4-E620-197D10FB20B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6229273" y="4902285"/>
                <a:ext cx="150337" cy="1588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6" name="Pismo odręczne 35">
                <a:extLst>
                  <a:ext uri="{FF2B5EF4-FFF2-40B4-BE49-F238E27FC236}">
                    <a16:creationId xmlns:a16="http://schemas.microsoft.com/office/drawing/2014/main" id="{3F16BA85-3891-A740-DEBC-43F7E56089EC}"/>
                  </a:ext>
                </a:extLst>
              </p14:cNvPr>
              <p14:cNvContentPartPr/>
              <p14:nvPr/>
            </p14:nvContentPartPr>
            <p14:xfrm>
              <a:off x="9965606" y="6007957"/>
              <a:ext cx="9525" cy="9525"/>
            </p14:xfrm>
          </p:contentPart>
        </mc:Choice>
        <mc:Fallback xmlns="">
          <p:pic>
            <p:nvPicPr>
              <p:cNvPr id="36" name="Pismo odręczne 35">
                <a:extLst>
                  <a:ext uri="{FF2B5EF4-FFF2-40B4-BE49-F238E27FC236}">
                    <a16:creationId xmlns:a16="http://schemas.microsoft.com/office/drawing/2014/main" id="{3F16BA85-3891-A740-DEBC-43F7E56089EC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9939148" y="5968269"/>
                <a:ext cx="61913" cy="881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7" name="Pismo odręczne 36">
                <a:extLst>
                  <a:ext uri="{FF2B5EF4-FFF2-40B4-BE49-F238E27FC236}">
                    <a16:creationId xmlns:a16="http://schemas.microsoft.com/office/drawing/2014/main" id="{2D09900C-93F5-6EC8-6A94-F301BCEAF0A4}"/>
                  </a:ext>
                </a:extLst>
              </p14:cNvPr>
              <p14:cNvContentPartPr/>
              <p14:nvPr/>
            </p14:nvContentPartPr>
            <p14:xfrm>
              <a:off x="10071931" y="5906360"/>
              <a:ext cx="142875" cy="95250"/>
            </p14:xfrm>
          </p:contentPart>
        </mc:Choice>
        <mc:Fallback xmlns="">
          <p:pic>
            <p:nvPicPr>
              <p:cNvPr id="37" name="Pismo odręczne 36">
                <a:extLst>
                  <a:ext uri="{FF2B5EF4-FFF2-40B4-BE49-F238E27FC236}">
                    <a16:creationId xmlns:a16="http://schemas.microsoft.com/office/drawing/2014/main" id="{2D09900C-93F5-6EC8-6A94-F301BCEAF0A4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053519" y="5888851"/>
                <a:ext cx="179330" cy="1299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8" name="Pismo odręczne 37">
                <a:extLst>
                  <a:ext uri="{FF2B5EF4-FFF2-40B4-BE49-F238E27FC236}">
                    <a16:creationId xmlns:a16="http://schemas.microsoft.com/office/drawing/2014/main" id="{383831AC-82F7-89F8-7672-F024878A9BE5}"/>
                  </a:ext>
                </a:extLst>
              </p14:cNvPr>
              <p14:cNvContentPartPr/>
              <p14:nvPr/>
            </p14:nvContentPartPr>
            <p14:xfrm>
              <a:off x="10310257" y="5944566"/>
              <a:ext cx="66675" cy="95250"/>
            </p14:xfrm>
          </p:contentPart>
        </mc:Choice>
        <mc:Fallback xmlns="">
          <p:pic>
            <p:nvPicPr>
              <p:cNvPr id="38" name="Pismo odręczne 37">
                <a:extLst>
                  <a:ext uri="{FF2B5EF4-FFF2-40B4-BE49-F238E27FC236}">
                    <a16:creationId xmlns:a16="http://schemas.microsoft.com/office/drawing/2014/main" id="{383831AC-82F7-89F8-7672-F024878A9BE5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10293420" y="5925816"/>
                <a:ext cx="100013" cy="1323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9" name="Pismo odręczne 38">
                <a:extLst>
                  <a:ext uri="{FF2B5EF4-FFF2-40B4-BE49-F238E27FC236}">
                    <a16:creationId xmlns:a16="http://schemas.microsoft.com/office/drawing/2014/main" id="{D327FA92-F864-2069-3590-2B3C1F07C599}"/>
                  </a:ext>
                </a:extLst>
              </p14:cNvPr>
              <p14:cNvContentPartPr/>
              <p14:nvPr/>
            </p14:nvContentPartPr>
            <p14:xfrm>
              <a:off x="10410241" y="5924812"/>
              <a:ext cx="171450" cy="9525"/>
            </p14:xfrm>
          </p:contentPart>
        </mc:Choice>
        <mc:Fallback xmlns="">
          <p:pic>
            <p:nvPicPr>
              <p:cNvPr id="39" name="Pismo odręczne 38">
                <a:extLst>
                  <a:ext uri="{FF2B5EF4-FFF2-40B4-BE49-F238E27FC236}">
                    <a16:creationId xmlns:a16="http://schemas.microsoft.com/office/drawing/2014/main" id="{D327FA92-F864-2069-3590-2B3C1F07C599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10392566" y="5908390"/>
                <a:ext cx="206447" cy="420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41" name="Pismo odręczne 40">
                <a:extLst>
                  <a:ext uri="{FF2B5EF4-FFF2-40B4-BE49-F238E27FC236}">
                    <a16:creationId xmlns:a16="http://schemas.microsoft.com/office/drawing/2014/main" id="{AD4BB820-6F71-A855-EE44-1118DADBB76A}"/>
                  </a:ext>
                </a:extLst>
              </p14:cNvPr>
              <p14:cNvContentPartPr/>
              <p14:nvPr/>
            </p14:nvContentPartPr>
            <p14:xfrm>
              <a:off x="9758407" y="5217764"/>
              <a:ext cx="190500" cy="104775"/>
            </p14:xfrm>
          </p:contentPart>
        </mc:Choice>
        <mc:Fallback xmlns="">
          <p:pic>
            <p:nvPicPr>
              <p:cNvPr id="41" name="Pismo odręczne 40">
                <a:extLst>
                  <a:ext uri="{FF2B5EF4-FFF2-40B4-BE49-F238E27FC236}">
                    <a16:creationId xmlns:a16="http://schemas.microsoft.com/office/drawing/2014/main" id="{AD4BB820-6F71-A855-EE44-1118DADBB76A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9740264" y="5200243"/>
                <a:ext cx="226423" cy="1394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2" name="Pismo odręczne 41">
                <a:extLst>
                  <a:ext uri="{FF2B5EF4-FFF2-40B4-BE49-F238E27FC236}">
                    <a16:creationId xmlns:a16="http://schemas.microsoft.com/office/drawing/2014/main" id="{CAD8CED8-7E87-A8B8-571D-F4820EF86339}"/>
                  </a:ext>
                </a:extLst>
              </p14:cNvPr>
              <p14:cNvContentPartPr/>
              <p14:nvPr/>
            </p14:nvContentPartPr>
            <p14:xfrm>
              <a:off x="10013936" y="5345276"/>
              <a:ext cx="9525" cy="9525"/>
            </p14:xfrm>
          </p:contentPart>
        </mc:Choice>
        <mc:Fallback xmlns="">
          <p:pic>
            <p:nvPicPr>
              <p:cNvPr id="42" name="Pismo odręczne 41">
                <a:extLst>
                  <a:ext uri="{FF2B5EF4-FFF2-40B4-BE49-F238E27FC236}">
                    <a16:creationId xmlns:a16="http://schemas.microsoft.com/office/drawing/2014/main" id="{CAD8CED8-7E87-A8B8-571D-F4820EF8633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537686" y="4869026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3" name="Pismo odręczne 42">
                <a:extLst>
                  <a:ext uri="{FF2B5EF4-FFF2-40B4-BE49-F238E27FC236}">
                    <a16:creationId xmlns:a16="http://schemas.microsoft.com/office/drawing/2014/main" id="{BBBCA4E6-67BC-CEA3-9313-DDA84BF0C5D3}"/>
                  </a:ext>
                </a:extLst>
              </p14:cNvPr>
              <p14:cNvContentPartPr/>
              <p14:nvPr/>
            </p14:nvContentPartPr>
            <p14:xfrm>
              <a:off x="10147311" y="5240607"/>
              <a:ext cx="142875" cy="123825"/>
            </p14:xfrm>
          </p:contentPart>
        </mc:Choice>
        <mc:Fallback xmlns="">
          <p:pic>
            <p:nvPicPr>
              <p:cNvPr id="43" name="Pismo odręczne 42">
                <a:extLst>
                  <a:ext uri="{FF2B5EF4-FFF2-40B4-BE49-F238E27FC236}">
                    <a16:creationId xmlns:a16="http://schemas.microsoft.com/office/drawing/2014/main" id="{BBBCA4E6-67BC-CEA3-9313-DDA84BF0C5D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0128756" y="5222713"/>
                <a:ext cx="179614" cy="1592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4" name="Pismo odręczne 43">
                <a:extLst>
                  <a:ext uri="{FF2B5EF4-FFF2-40B4-BE49-F238E27FC236}">
                    <a16:creationId xmlns:a16="http://schemas.microsoft.com/office/drawing/2014/main" id="{1248EF51-3261-9B00-E057-64062960A183}"/>
                  </a:ext>
                </a:extLst>
              </p14:cNvPr>
              <p14:cNvContentPartPr/>
              <p14:nvPr/>
            </p14:nvContentPartPr>
            <p14:xfrm>
              <a:off x="10236917" y="5258283"/>
              <a:ext cx="238125" cy="133350"/>
            </p14:xfrm>
          </p:contentPart>
        </mc:Choice>
        <mc:Fallback xmlns="">
          <p:pic>
            <p:nvPicPr>
              <p:cNvPr id="44" name="Pismo odręczne 43">
                <a:extLst>
                  <a:ext uri="{FF2B5EF4-FFF2-40B4-BE49-F238E27FC236}">
                    <a16:creationId xmlns:a16="http://schemas.microsoft.com/office/drawing/2014/main" id="{1248EF51-3261-9B00-E057-64062960A183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10219093" y="5240691"/>
                <a:ext cx="273416" cy="1681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5" name="Pismo odręczne 44">
                <a:extLst>
                  <a:ext uri="{FF2B5EF4-FFF2-40B4-BE49-F238E27FC236}">
                    <a16:creationId xmlns:a16="http://schemas.microsoft.com/office/drawing/2014/main" id="{AF226069-597F-416D-4E34-DD7C46B2CD14}"/>
                  </a:ext>
                </a:extLst>
              </p14:cNvPr>
              <p14:cNvContentPartPr/>
              <p14:nvPr/>
            </p14:nvContentPartPr>
            <p14:xfrm>
              <a:off x="9510452" y="4744628"/>
              <a:ext cx="219075" cy="171450"/>
            </p14:xfrm>
          </p:contentPart>
        </mc:Choice>
        <mc:Fallback xmlns="">
          <p:pic>
            <p:nvPicPr>
              <p:cNvPr id="45" name="Pismo odręczne 44">
                <a:extLst>
                  <a:ext uri="{FF2B5EF4-FFF2-40B4-BE49-F238E27FC236}">
                    <a16:creationId xmlns:a16="http://schemas.microsoft.com/office/drawing/2014/main" id="{AF226069-597F-416D-4E34-DD7C46B2CD14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9492436" y="4726619"/>
                <a:ext cx="254747" cy="207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6" name="Pismo odręczne 45">
                <a:extLst>
                  <a:ext uri="{FF2B5EF4-FFF2-40B4-BE49-F238E27FC236}">
                    <a16:creationId xmlns:a16="http://schemas.microsoft.com/office/drawing/2014/main" id="{2907C54A-1529-7727-1741-E1816EE93971}"/>
                  </a:ext>
                </a:extLst>
              </p14:cNvPr>
              <p14:cNvContentPartPr/>
              <p14:nvPr/>
            </p14:nvContentPartPr>
            <p14:xfrm>
              <a:off x="9298654" y="5491516"/>
              <a:ext cx="409575" cy="152400"/>
            </p14:xfrm>
          </p:contentPart>
        </mc:Choice>
        <mc:Fallback xmlns="">
          <p:pic>
            <p:nvPicPr>
              <p:cNvPr id="46" name="Pismo odręczne 45">
                <a:extLst>
                  <a:ext uri="{FF2B5EF4-FFF2-40B4-BE49-F238E27FC236}">
                    <a16:creationId xmlns:a16="http://schemas.microsoft.com/office/drawing/2014/main" id="{2907C54A-1529-7727-1741-E1816EE93971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9280531" y="5473671"/>
                <a:ext cx="445458" cy="1877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21848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2D97B4-6D8A-D00D-144D-E26C3459B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cs typeface="Calibri Light"/>
              </a:rPr>
              <a:t>SmoothLifeS</a:t>
            </a:r>
            <a:r>
              <a:rPr lang="pl-PL" dirty="0">
                <a:cs typeface="Calibri Light"/>
              </a:rPr>
              <a:t>* - bariery aktywacji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DCB1290-33BE-D2B4-9D26-47851E5CF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38577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    </a:t>
            </a:r>
            <a:r>
              <a:rPr lang="pl-PL" dirty="0">
                <a:solidFill>
                  <a:schemeClr val="accent3"/>
                </a:solidFill>
                <a:ea typeface="+mn-lt"/>
                <a:cs typeface="+mn-lt"/>
              </a:rPr>
              <a:t>M&lt;0.5 (</a:t>
            </a:r>
            <a:r>
              <a:rPr lang="pl-PL" dirty="0">
                <a:solidFill>
                  <a:srgbClr val="92D050"/>
                </a:solidFill>
                <a:ea typeface="+mn-lt"/>
                <a:cs typeface="+mn-lt"/>
              </a:rPr>
              <a:t>martwa</a:t>
            </a:r>
            <a:r>
              <a:rPr lang="pl-PL" dirty="0">
                <a:solidFill>
                  <a:schemeClr val="accent3"/>
                </a:solidFill>
                <a:ea typeface="+mn-lt"/>
                <a:cs typeface="+mn-lt"/>
              </a:rPr>
              <a:t>)  </a:t>
            </a:r>
            <a:endParaRPr lang="pl-PL">
              <a:solidFill>
                <a:schemeClr val="accent3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              </a:t>
            </a:r>
            <a:r>
              <a:rPr lang="pl-PL" dirty="0" err="1">
                <a:ea typeface="+mn-lt"/>
                <a:cs typeface="+mn-lt"/>
              </a:rPr>
              <a:t>if</a:t>
            </a:r>
            <a:r>
              <a:rPr lang="pl-PL" dirty="0">
                <a:ea typeface="+mn-lt"/>
                <a:cs typeface="+mn-lt"/>
              </a:rPr>
              <a:t>(N &gt; 0.25  </a:t>
            </a:r>
            <a:r>
              <a:rPr lang="pl-PL" dirty="0">
                <a:solidFill>
                  <a:srgbClr val="92D050"/>
                </a:solidFill>
                <a:ea typeface="+mn-lt"/>
                <a:cs typeface="+mn-lt"/>
              </a:rPr>
              <a:t>&amp;&amp;</a:t>
            </a:r>
            <a:r>
              <a:rPr lang="pl-PL" dirty="0">
                <a:ea typeface="+mn-lt"/>
                <a:cs typeface="+mn-lt"/>
              </a:rPr>
              <a:t>  N&lt;0.33)  </a:t>
            </a:r>
          </a:p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                       </a:t>
            </a:r>
            <a:r>
              <a:rPr lang="pl-PL" dirty="0" err="1">
                <a:ea typeface="+mn-lt"/>
                <a:cs typeface="+mn-lt"/>
              </a:rPr>
              <a:t>new</a:t>
            </a:r>
            <a:r>
              <a:rPr lang="pl-PL" dirty="0">
                <a:ea typeface="+mn-lt"/>
                <a:cs typeface="+mn-lt"/>
              </a:rPr>
              <a:t> = </a:t>
            </a:r>
            <a:r>
              <a:rPr lang="pl-PL" dirty="0" err="1">
                <a:ea typeface="+mn-lt"/>
                <a:cs typeface="+mn-lt"/>
              </a:rPr>
              <a:t>old</a:t>
            </a:r>
            <a:r>
              <a:rPr lang="pl-PL" dirty="0">
                <a:ea typeface="+mn-lt"/>
                <a:cs typeface="+mn-lt"/>
              </a:rPr>
              <a:t> + </a:t>
            </a:r>
            <a:r>
              <a:rPr lang="pl-PL" dirty="0" err="1">
                <a:ea typeface="+mn-lt"/>
                <a:cs typeface="+mn-lt"/>
              </a:rPr>
              <a:t>dt</a:t>
            </a:r>
            <a:r>
              <a:rPr lang="pl-PL" dirty="0">
                <a:ea typeface="+mn-lt"/>
                <a:cs typeface="+mn-lt"/>
              </a:rPr>
              <a:t>;</a:t>
            </a:r>
            <a:endParaRPr lang="pl-PL"/>
          </a:p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              </a:t>
            </a:r>
            <a:r>
              <a:rPr lang="pl-PL" dirty="0" err="1">
                <a:ea typeface="+mn-lt"/>
                <a:cs typeface="+mn-lt"/>
              </a:rPr>
              <a:t>else</a:t>
            </a:r>
            <a:r>
              <a:rPr lang="pl-PL" dirty="0">
                <a:ea typeface="+mn-lt"/>
                <a:cs typeface="+mn-lt"/>
              </a:rPr>
              <a:t> 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                       </a:t>
            </a:r>
            <a:r>
              <a:rPr lang="pl-PL" dirty="0" err="1">
                <a:ea typeface="+mn-lt"/>
                <a:cs typeface="+mn-lt"/>
              </a:rPr>
              <a:t>new</a:t>
            </a:r>
            <a:r>
              <a:rPr lang="pl-PL" dirty="0">
                <a:ea typeface="+mn-lt"/>
                <a:cs typeface="+mn-lt"/>
              </a:rPr>
              <a:t> = </a:t>
            </a:r>
            <a:r>
              <a:rPr lang="pl-PL" dirty="0" err="1">
                <a:ea typeface="+mn-lt"/>
                <a:cs typeface="+mn-lt"/>
              </a:rPr>
              <a:t>old</a:t>
            </a:r>
            <a:r>
              <a:rPr lang="pl-PL" dirty="0">
                <a:ea typeface="+mn-lt"/>
                <a:cs typeface="+mn-lt"/>
              </a:rPr>
              <a:t> - </a:t>
            </a:r>
            <a:r>
              <a:rPr lang="pl-PL" dirty="0" err="1">
                <a:ea typeface="+mn-lt"/>
                <a:cs typeface="+mn-lt"/>
              </a:rPr>
              <a:t>dt</a:t>
            </a:r>
            <a:r>
              <a:rPr lang="pl-PL" dirty="0">
                <a:ea typeface="+mn-lt"/>
                <a:cs typeface="+mn-lt"/>
              </a:rPr>
              <a:t>;</a:t>
            </a: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endParaRPr lang="pl-PL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    </a:t>
            </a:r>
            <a:r>
              <a:rPr lang="pl-PL" dirty="0">
                <a:solidFill>
                  <a:schemeClr val="accent3"/>
                </a:solidFill>
                <a:ea typeface="+mn-lt"/>
                <a:cs typeface="+mn-lt"/>
              </a:rPr>
              <a:t>M&gt;0.5 (</a:t>
            </a:r>
            <a:r>
              <a:rPr lang="pl-PL" dirty="0">
                <a:solidFill>
                  <a:srgbClr val="92D050"/>
                </a:solidFill>
                <a:ea typeface="+mn-lt"/>
                <a:cs typeface="+mn-lt"/>
              </a:rPr>
              <a:t>żywa</a:t>
            </a:r>
            <a:r>
              <a:rPr lang="pl-PL" dirty="0">
                <a:solidFill>
                  <a:schemeClr val="accent3"/>
                </a:solidFill>
                <a:ea typeface="+mn-lt"/>
                <a:cs typeface="+mn-lt"/>
              </a:rPr>
              <a:t>)</a:t>
            </a:r>
          </a:p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              </a:t>
            </a:r>
            <a:r>
              <a:rPr lang="pl-PL" dirty="0" err="1">
                <a:ea typeface="+mn-lt"/>
                <a:cs typeface="+mn-lt"/>
              </a:rPr>
              <a:t>if</a:t>
            </a:r>
            <a:r>
              <a:rPr lang="pl-PL" dirty="0">
                <a:ea typeface="+mn-lt"/>
                <a:cs typeface="+mn-lt"/>
              </a:rPr>
              <a:t>(N &gt;0.38   </a:t>
            </a:r>
            <a:r>
              <a:rPr lang="pl-PL" dirty="0">
                <a:solidFill>
                  <a:srgbClr val="92D050"/>
                </a:solidFill>
                <a:ea typeface="+mn-lt"/>
                <a:cs typeface="+mn-lt"/>
              </a:rPr>
              <a:t>&amp;&amp;</a:t>
            </a:r>
            <a:r>
              <a:rPr lang="pl-PL" dirty="0">
                <a:ea typeface="+mn-lt"/>
                <a:cs typeface="+mn-lt"/>
              </a:rPr>
              <a:t>    N&lt;0.56) 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                       </a:t>
            </a:r>
            <a:r>
              <a:rPr lang="pl-PL" dirty="0" err="1">
                <a:ea typeface="+mn-lt"/>
                <a:cs typeface="+mn-lt"/>
              </a:rPr>
              <a:t>new</a:t>
            </a:r>
            <a:r>
              <a:rPr lang="pl-PL" dirty="0">
                <a:ea typeface="+mn-lt"/>
                <a:cs typeface="+mn-lt"/>
              </a:rPr>
              <a:t> = </a:t>
            </a:r>
            <a:r>
              <a:rPr lang="pl-PL" dirty="0" err="1">
                <a:ea typeface="+mn-lt"/>
                <a:cs typeface="+mn-lt"/>
              </a:rPr>
              <a:t>old</a:t>
            </a:r>
            <a:r>
              <a:rPr lang="pl-PL" dirty="0">
                <a:ea typeface="+mn-lt"/>
                <a:cs typeface="+mn-lt"/>
              </a:rPr>
              <a:t> + </a:t>
            </a:r>
            <a:r>
              <a:rPr lang="pl-PL" dirty="0" err="1">
                <a:ea typeface="+mn-lt"/>
                <a:cs typeface="+mn-lt"/>
              </a:rPr>
              <a:t>dt</a:t>
            </a:r>
            <a:r>
              <a:rPr lang="pl-PL" dirty="0">
                <a:ea typeface="+mn-lt"/>
                <a:cs typeface="+mn-lt"/>
              </a:rPr>
              <a:t>;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dirty="0">
                <a:cs typeface="Calibri" panose="020F0502020204030204"/>
              </a:rPr>
              <a:t>           </a:t>
            </a:r>
            <a:r>
              <a:rPr lang="pl-PL" dirty="0">
                <a:ea typeface="+mn-lt"/>
                <a:cs typeface="+mn-lt"/>
              </a:rPr>
              <a:t>    </a:t>
            </a:r>
            <a:r>
              <a:rPr lang="pl-PL" dirty="0" err="1">
                <a:ea typeface="+mn-lt"/>
                <a:cs typeface="+mn-lt"/>
              </a:rPr>
              <a:t>else</a:t>
            </a:r>
            <a:r>
              <a:rPr lang="pl-PL" dirty="0">
                <a:ea typeface="+mn-lt"/>
                <a:cs typeface="+mn-lt"/>
              </a:rPr>
              <a:t> 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                       </a:t>
            </a:r>
            <a:r>
              <a:rPr lang="pl-PL" dirty="0" err="1">
                <a:ea typeface="+mn-lt"/>
                <a:cs typeface="+mn-lt"/>
              </a:rPr>
              <a:t>new</a:t>
            </a:r>
            <a:r>
              <a:rPr lang="pl-PL" dirty="0">
                <a:ea typeface="+mn-lt"/>
                <a:cs typeface="+mn-lt"/>
              </a:rPr>
              <a:t> = </a:t>
            </a:r>
            <a:r>
              <a:rPr lang="pl-PL" dirty="0" err="1">
                <a:ea typeface="+mn-lt"/>
                <a:cs typeface="+mn-lt"/>
              </a:rPr>
              <a:t>old</a:t>
            </a:r>
            <a:r>
              <a:rPr lang="pl-PL" dirty="0">
                <a:ea typeface="+mn-lt"/>
                <a:cs typeface="+mn-lt"/>
              </a:rPr>
              <a:t> - </a:t>
            </a:r>
            <a:r>
              <a:rPr lang="pl-PL" dirty="0" err="1">
                <a:ea typeface="+mn-lt"/>
                <a:cs typeface="+mn-lt"/>
              </a:rPr>
              <a:t>dt</a:t>
            </a:r>
            <a:r>
              <a:rPr lang="pl-PL" dirty="0">
                <a:ea typeface="+mn-lt"/>
                <a:cs typeface="+mn-lt"/>
              </a:rPr>
              <a:t>;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CE2827AF-E8FC-1F41-8034-28CB13109DF4}"/>
              </a:ext>
            </a:extLst>
          </p:cNvPr>
          <p:cNvSpPr txBox="1"/>
          <p:nvPr/>
        </p:nvSpPr>
        <p:spPr>
          <a:xfrm>
            <a:off x="63795" y="6487633"/>
            <a:ext cx="44089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 dirty="0">
                <a:solidFill>
                  <a:schemeClr val="tx1">
                    <a:lumMod val="50000"/>
                  </a:schemeClr>
                </a:solidFill>
                <a:ea typeface="+mn-lt"/>
                <a:cs typeface="+mn-lt"/>
              </a:rPr>
              <a:t>https://www.shadertoy.com/view/sdKSzV</a:t>
            </a:r>
            <a:endParaRPr lang="pl-PL">
              <a:solidFill>
                <a:schemeClr val="tx1">
                  <a:lumMod val="50000"/>
                </a:schemeClr>
              </a:solidFill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B4C6E8D7-A268-9910-1A6C-6FBCF627A962}"/>
                  </a:ext>
                </a:extLst>
              </p14:cNvPr>
              <p14:cNvContentPartPr/>
              <p14:nvPr/>
            </p14:nvContentPartPr>
            <p14:xfrm>
              <a:off x="7172527" y="1711988"/>
              <a:ext cx="2952750" cy="1819275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B4C6E8D7-A268-9910-1A6C-6FBCF627A96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54507" y="1693979"/>
                <a:ext cx="2988430" cy="18549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9A36A9BB-2E8F-F866-9039-292376D26486}"/>
                  </a:ext>
                </a:extLst>
              </p14:cNvPr>
              <p14:cNvContentPartPr/>
              <p14:nvPr/>
            </p14:nvContentPartPr>
            <p14:xfrm>
              <a:off x="8574281" y="2810134"/>
              <a:ext cx="1438275" cy="333375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9A36A9BB-2E8F-F866-9039-292376D2648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56298" y="2791917"/>
                <a:ext cx="1473881" cy="3694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DAC4C603-3BC9-6C74-D047-B83F5B4E0951}"/>
                  </a:ext>
                </a:extLst>
              </p14:cNvPr>
              <p14:cNvContentPartPr/>
              <p14:nvPr/>
            </p14:nvContentPartPr>
            <p14:xfrm>
              <a:off x="8622843" y="2784986"/>
              <a:ext cx="1390650" cy="66675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DAC4C603-3BC9-6C74-D047-B83F5B4E095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04881" y="2767532"/>
                <a:ext cx="1426216" cy="101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125A9593-D6EB-60C9-3A50-55882E079FF7}"/>
                  </a:ext>
                </a:extLst>
              </p14:cNvPr>
              <p14:cNvContentPartPr/>
              <p14:nvPr/>
            </p14:nvContentPartPr>
            <p14:xfrm>
              <a:off x="7252640" y="2689627"/>
              <a:ext cx="1323975" cy="85725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125A9593-D6EB-60C9-3A50-55882E079FF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34617" y="2671768"/>
                <a:ext cx="1359661" cy="1210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4915CC3E-7799-0290-5A40-EF618E397428}"/>
                  </a:ext>
                </a:extLst>
              </p14:cNvPr>
              <p14:cNvContentPartPr/>
              <p14:nvPr/>
            </p14:nvContentPartPr>
            <p14:xfrm>
              <a:off x="7288940" y="2315490"/>
              <a:ext cx="1362075" cy="447675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4915CC3E-7799-0290-5A40-EF618E39742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71004" y="2297569"/>
                <a:ext cx="1397589" cy="4831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3ED2A312-4F7B-01B2-58B0-0DC75E0571EF}"/>
                  </a:ext>
                </a:extLst>
              </p14:cNvPr>
              <p14:cNvContentPartPr/>
              <p14:nvPr/>
            </p14:nvContentPartPr>
            <p14:xfrm>
              <a:off x="7294576" y="2334002"/>
              <a:ext cx="1276350" cy="323850"/>
            </p14:xfrm>
          </p:contentPart>
        </mc:Choice>
        <mc:Fallback xmlns=""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3ED2A312-4F7B-01B2-58B0-0DC75E0571E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76559" y="2315930"/>
                <a:ext cx="1312024" cy="3596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567BE43C-514D-894F-EB2B-4C993F0FE71A}"/>
                  </a:ext>
                </a:extLst>
              </p14:cNvPr>
              <p14:cNvContentPartPr/>
              <p14:nvPr/>
            </p14:nvContentPartPr>
            <p14:xfrm>
              <a:off x="8576684" y="2804740"/>
              <a:ext cx="1438275" cy="24765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567BE43C-514D-894F-EB2B-4C993F0FE71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558656" y="2786975"/>
                <a:ext cx="1473970" cy="2828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Pismo odręczne 13">
                <a:extLst>
                  <a:ext uri="{FF2B5EF4-FFF2-40B4-BE49-F238E27FC236}">
                    <a16:creationId xmlns:a16="http://schemas.microsoft.com/office/drawing/2014/main" id="{AB58DFDD-90CA-5485-99C7-5C9C049B3C85}"/>
                  </a:ext>
                </a:extLst>
              </p14:cNvPr>
              <p14:cNvContentPartPr/>
              <p14:nvPr/>
            </p14:nvContentPartPr>
            <p14:xfrm>
              <a:off x="8535849" y="3404029"/>
              <a:ext cx="28575" cy="161925"/>
            </p14:xfrm>
          </p:contentPart>
        </mc:Choice>
        <mc:Fallback xmlns="">
          <p:pic>
            <p:nvPicPr>
              <p:cNvPr id="14" name="Pismo odręczne 13">
                <a:extLst>
                  <a:ext uri="{FF2B5EF4-FFF2-40B4-BE49-F238E27FC236}">
                    <a16:creationId xmlns:a16="http://schemas.microsoft.com/office/drawing/2014/main" id="{AB58DFDD-90CA-5485-99C7-5C9C049B3C8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516799" y="3385835"/>
                <a:ext cx="66294" cy="1979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Pismo odręczne 14">
                <a:extLst>
                  <a:ext uri="{FF2B5EF4-FFF2-40B4-BE49-F238E27FC236}">
                    <a16:creationId xmlns:a16="http://schemas.microsoft.com/office/drawing/2014/main" id="{BE315A23-0A98-61DA-81E1-75D9456435F5}"/>
                  </a:ext>
                </a:extLst>
              </p14:cNvPr>
              <p14:cNvContentPartPr/>
              <p14:nvPr/>
            </p14:nvContentPartPr>
            <p14:xfrm>
              <a:off x="8430745" y="3695345"/>
              <a:ext cx="114300" cy="142875"/>
            </p14:xfrm>
          </p:contentPart>
        </mc:Choice>
        <mc:Fallback xmlns="">
          <p:pic>
            <p:nvPicPr>
              <p:cNvPr id="15" name="Pismo odręczne 14">
                <a:extLst>
                  <a:ext uri="{FF2B5EF4-FFF2-40B4-BE49-F238E27FC236}">
                    <a16:creationId xmlns:a16="http://schemas.microsoft.com/office/drawing/2014/main" id="{BE315A23-0A98-61DA-81E1-75D9456435F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412544" y="3677750"/>
                <a:ext cx="150337" cy="1777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2F83674B-0539-0974-784B-DF4778CEED9A}"/>
                  </a:ext>
                </a:extLst>
              </p14:cNvPr>
              <p14:cNvContentPartPr/>
              <p14:nvPr/>
            </p14:nvContentPartPr>
            <p14:xfrm>
              <a:off x="8616929" y="3844392"/>
              <a:ext cx="9525" cy="9525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2F83674B-0539-0974-784B-DF4778CEED9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588914" y="3807757"/>
                <a:ext cx="64994" cy="820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Pismo odręczne 16">
                <a:extLst>
                  <a:ext uri="{FF2B5EF4-FFF2-40B4-BE49-F238E27FC236}">
                    <a16:creationId xmlns:a16="http://schemas.microsoft.com/office/drawing/2014/main" id="{655D538B-6B73-943D-9FEF-D36FE696DBE6}"/>
                  </a:ext>
                </a:extLst>
              </p14:cNvPr>
              <p14:cNvContentPartPr/>
              <p14:nvPr/>
            </p14:nvContentPartPr>
            <p14:xfrm>
              <a:off x="8699796" y="3713339"/>
              <a:ext cx="76200" cy="142875"/>
            </p14:xfrm>
          </p:contentPart>
        </mc:Choice>
        <mc:Fallback xmlns="">
          <p:pic>
            <p:nvPicPr>
              <p:cNvPr id="17" name="Pismo odręczne 16">
                <a:extLst>
                  <a:ext uri="{FF2B5EF4-FFF2-40B4-BE49-F238E27FC236}">
                    <a16:creationId xmlns:a16="http://schemas.microsoft.com/office/drawing/2014/main" id="{655D538B-6B73-943D-9FEF-D36FE696DBE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681301" y="3695656"/>
                <a:ext cx="112820" cy="1778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Pismo odręczne 17">
                <a:extLst>
                  <a:ext uri="{FF2B5EF4-FFF2-40B4-BE49-F238E27FC236}">
                    <a16:creationId xmlns:a16="http://schemas.microsoft.com/office/drawing/2014/main" id="{116B0220-AB4D-B472-0575-1A67FC6A5ACA}"/>
                  </a:ext>
                </a:extLst>
              </p14:cNvPr>
              <p14:cNvContentPartPr/>
              <p14:nvPr/>
            </p14:nvContentPartPr>
            <p14:xfrm>
              <a:off x="8758166" y="3668445"/>
              <a:ext cx="142875" cy="57150"/>
            </p14:xfrm>
          </p:contentPart>
        </mc:Choice>
        <mc:Fallback xmlns="">
          <p:pic>
            <p:nvPicPr>
              <p:cNvPr id="18" name="Pismo odręczne 17">
                <a:extLst>
                  <a:ext uri="{FF2B5EF4-FFF2-40B4-BE49-F238E27FC236}">
                    <a16:creationId xmlns:a16="http://schemas.microsoft.com/office/drawing/2014/main" id="{116B0220-AB4D-B472-0575-1A67FC6A5AC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740483" y="3649769"/>
                <a:ext cx="177886" cy="941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Pismo odręczne 18">
                <a:extLst>
                  <a:ext uri="{FF2B5EF4-FFF2-40B4-BE49-F238E27FC236}">
                    <a16:creationId xmlns:a16="http://schemas.microsoft.com/office/drawing/2014/main" id="{463C81D8-F13F-F307-8A43-1EDB72342D8D}"/>
                  </a:ext>
                </a:extLst>
              </p14:cNvPr>
              <p14:cNvContentPartPr/>
              <p14:nvPr/>
            </p14:nvContentPartPr>
            <p14:xfrm>
              <a:off x="7114346" y="3616680"/>
              <a:ext cx="190500" cy="200025"/>
            </p14:xfrm>
          </p:contentPart>
        </mc:Choice>
        <mc:Fallback xmlns="">
          <p:pic>
            <p:nvPicPr>
              <p:cNvPr id="19" name="Pismo odręczne 18">
                <a:extLst>
                  <a:ext uri="{FF2B5EF4-FFF2-40B4-BE49-F238E27FC236}">
                    <a16:creationId xmlns:a16="http://schemas.microsoft.com/office/drawing/2014/main" id="{463C81D8-F13F-F307-8A43-1EDB72342D8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096707" y="3598529"/>
                <a:ext cx="225425" cy="2359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1" name="Pismo odręczne 20">
                <a:extLst>
                  <a:ext uri="{FF2B5EF4-FFF2-40B4-BE49-F238E27FC236}">
                    <a16:creationId xmlns:a16="http://schemas.microsoft.com/office/drawing/2014/main" id="{512F417D-1F45-2A3C-A714-ACBDB43A1401}"/>
                  </a:ext>
                </a:extLst>
              </p14:cNvPr>
              <p14:cNvContentPartPr/>
              <p14:nvPr/>
            </p14:nvContentPartPr>
            <p14:xfrm>
              <a:off x="10063071" y="3150529"/>
              <a:ext cx="104775" cy="19050"/>
            </p14:xfrm>
          </p:contentPart>
        </mc:Choice>
        <mc:Fallback xmlns="">
          <p:pic>
            <p:nvPicPr>
              <p:cNvPr id="21" name="Pismo odręczne 20">
                <a:extLst>
                  <a:ext uri="{FF2B5EF4-FFF2-40B4-BE49-F238E27FC236}">
                    <a16:creationId xmlns:a16="http://schemas.microsoft.com/office/drawing/2014/main" id="{512F417D-1F45-2A3C-A714-ACBDB43A140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045895" y="3131853"/>
                <a:ext cx="138784" cy="560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2" name="Pismo odręczne 21">
                <a:extLst>
                  <a:ext uri="{FF2B5EF4-FFF2-40B4-BE49-F238E27FC236}">
                    <a16:creationId xmlns:a16="http://schemas.microsoft.com/office/drawing/2014/main" id="{E122659F-00AA-5512-9375-079C5B9E6A8E}"/>
                  </a:ext>
                </a:extLst>
              </p14:cNvPr>
              <p14:cNvContentPartPr/>
              <p14:nvPr/>
            </p14:nvContentPartPr>
            <p14:xfrm>
              <a:off x="10417255" y="3162380"/>
              <a:ext cx="161925" cy="85725"/>
            </p14:xfrm>
          </p:contentPart>
        </mc:Choice>
        <mc:Fallback xmlns="">
          <p:pic>
            <p:nvPicPr>
              <p:cNvPr id="22" name="Pismo odręczne 21">
                <a:extLst>
                  <a:ext uri="{FF2B5EF4-FFF2-40B4-BE49-F238E27FC236}">
                    <a16:creationId xmlns:a16="http://schemas.microsoft.com/office/drawing/2014/main" id="{E122659F-00AA-5512-9375-079C5B9E6A8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399616" y="3144595"/>
                <a:ext cx="196850" cy="1209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3" name="Pismo odręczne 22">
                <a:extLst>
                  <a:ext uri="{FF2B5EF4-FFF2-40B4-BE49-F238E27FC236}">
                    <a16:creationId xmlns:a16="http://schemas.microsoft.com/office/drawing/2014/main" id="{95B30590-6FD2-5123-E5C1-592B06C6C3DD}"/>
                  </a:ext>
                </a:extLst>
              </p14:cNvPr>
              <p14:cNvContentPartPr/>
              <p14:nvPr/>
            </p14:nvContentPartPr>
            <p14:xfrm>
              <a:off x="9849485" y="3704158"/>
              <a:ext cx="142875" cy="133350"/>
            </p14:xfrm>
          </p:contentPart>
        </mc:Choice>
        <mc:Fallback xmlns="">
          <p:pic>
            <p:nvPicPr>
              <p:cNvPr id="23" name="Pismo odręczne 22">
                <a:extLst>
                  <a:ext uri="{FF2B5EF4-FFF2-40B4-BE49-F238E27FC236}">
                    <a16:creationId xmlns:a16="http://schemas.microsoft.com/office/drawing/2014/main" id="{95B30590-6FD2-5123-E5C1-592B06C6C3D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831626" y="3686658"/>
                <a:ext cx="178237" cy="16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4" name="Pismo odręczne 23">
                <a:extLst>
                  <a:ext uri="{FF2B5EF4-FFF2-40B4-BE49-F238E27FC236}">
                    <a16:creationId xmlns:a16="http://schemas.microsoft.com/office/drawing/2014/main" id="{51E89608-BDE9-CC3B-A748-D1D485499A57}"/>
                  </a:ext>
                </a:extLst>
              </p14:cNvPr>
              <p14:cNvContentPartPr/>
              <p14:nvPr/>
            </p14:nvContentPartPr>
            <p14:xfrm>
              <a:off x="6950632" y="3426083"/>
              <a:ext cx="152400" cy="114300"/>
            </p14:xfrm>
          </p:contentPart>
        </mc:Choice>
        <mc:Fallback xmlns="">
          <p:pic>
            <p:nvPicPr>
              <p:cNvPr id="24" name="Pismo odręczne 23">
                <a:extLst>
                  <a:ext uri="{FF2B5EF4-FFF2-40B4-BE49-F238E27FC236}">
                    <a16:creationId xmlns:a16="http://schemas.microsoft.com/office/drawing/2014/main" id="{51E89608-BDE9-CC3B-A748-D1D485499A57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932182" y="3407998"/>
                <a:ext cx="188932" cy="150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5" name="Pismo odręczne 24">
                <a:extLst>
                  <a:ext uri="{FF2B5EF4-FFF2-40B4-BE49-F238E27FC236}">
                    <a16:creationId xmlns:a16="http://schemas.microsoft.com/office/drawing/2014/main" id="{E739C676-B411-0E37-A935-8B163E47467D}"/>
                  </a:ext>
                </a:extLst>
              </p14:cNvPr>
              <p14:cNvContentPartPr/>
              <p14:nvPr/>
            </p14:nvContentPartPr>
            <p14:xfrm>
              <a:off x="7197105" y="2668580"/>
              <a:ext cx="57150" cy="19050"/>
            </p14:xfrm>
          </p:contentPart>
        </mc:Choice>
        <mc:Fallback xmlns="">
          <p:pic>
            <p:nvPicPr>
              <p:cNvPr id="25" name="Pismo odręczne 24">
                <a:extLst>
                  <a:ext uri="{FF2B5EF4-FFF2-40B4-BE49-F238E27FC236}">
                    <a16:creationId xmlns:a16="http://schemas.microsoft.com/office/drawing/2014/main" id="{E739C676-B411-0E37-A935-8B163E47467D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178670" y="2651869"/>
                <a:ext cx="93652" cy="521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6" name="Pismo odręczne 25">
                <a:extLst>
                  <a:ext uri="{FF2B5EF4-FFF2-40B4-BE49-F238E27FC236}">
                    <a16:creationId xmlns:a16="http://schemas.microsoft.com/office/drawing/2014/main" id="{70E03078-80C0-0D46-DD75-331D9C2F56C3}"/>
                  </a:ext>
                </a:extLst>
              </p14:cNvPr>
              <p14:cNvContentPartPr/>
              <p14:nvPr/>
            </p14:nvContentPartPr>
            <p14:xfrm>
              <a:off x="6278972" y="2561137"/>
              <a:ext cx="219075" cy="152400"/>
            </p14:xfrm>
          </p:contentPart>
        </mc:Choice>
        <mc:Fallback xmlns="">
          <p:pic>
            <p:nvPicPr>
              <p:cNvPr id="26" name="Pismo odręczne 25">
                <a:extLst>
                  <a:ext uri="{FF2B5EF4-FFF2-40B4-BE49-F238E27FC236}">
                    <a16:creationId xmlns:a16="http://schemas.microsoft.com/office/drawing/2014/main" id="{70E03078-80C0-0D46-DD75-331D9C2F56C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260956" y="2543579"/>
                <a:ext cx="254747" cy="1871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7" name="Pismo odręczne 26">
                <a:extLst>
                  <a:ext uri="{FF2B5EF4-FFF2-40B4-BE49-F238E27FC236}">
                    <a16:creationId xmlns:a16="http://schemas.microsoft.com/office/drawing/2014/main" id="{8380501B-649F-45CF-0A61-A82620B13C88}"/>
                  </a:ext>
                </a:extLst>
              </p14:cNvPr>
              <p14:cNvContentPartPr/>
              <p14:nvPr/>
            </p14:nvContentPartPr>
            <p14:xfrm>
              <a:off x="6505997" y="2756409"/>
              <a:ext cx="9525" cy="9525"/>
            </p14:xfrm>
          </p:contentPart>
        </mc:Choice>
        <mc:Fallback xmlns="">
          <p:pic>
            <p:nvPicPr>
              <p:cNvPr id="27" name="Pismo odręczne 26">
                <a:extLst>
                  <a:ext uri="{FF2B5EF4-FFF2-40B4-BE49-F238E27FC236}">
                    <a16:creationId xmlns:a16="http://schemas.microsoft.com/office/drawing/2014/main" id="{8380501B-649F-45CF-0A61-A82620B13C8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029747" y="2280159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8" name="Pismo odręczne 27">
                <a:extLst>
                  <a:ext uri="{FF2B5EF4-FFF2-40B4-BE49-F238E27FC236}">
                    <a16:creationId xmlns:a16="http://schemas.microsoft.com/office/drawing/2014/main" id="{496F233B-DC2A-867A-5947-E56D3FC32ACC}"/>
                  </a:ext>
                </a:extLst>
              </p14:cNvPr>
              <p14:cNvContentPartPr/>
              <p14:nvPr/>
            </p14:nvContentPartPr>
            <p14:xfrm>
              <a:off x="6565602" y="2623291"/>
              <a:ext cx="142875" cy="104775"/>
            </p14:xfrm>
          </p:contentPart>
        </mc:Choice>
        <mc:Fallback xmlns="">
          <p:pic>
            <p:nvPicPr>
              <p:cNvPr id="28" name="Pismo odręczne 27">
                <a:extLst>
                  <a:ext uri="{FF2B5EF4-FFF2-40B4-BE49-F238E27FC236}">
                    <a16:creationId xmlns:a16="http://schemas.microsoft.com/office/drawing/2014/main" id="{496F233B-DC2A-867A-5947-E56D3FC32AC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547332" y="2605411"/>
                <a:ext cx="179051" cy="1401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9" name="Pismo odręczne 28">
                <a:extLst>
                  <a:ext uri="{FF2B5EF4-FFF2-40B4-BE49-F238E27FC236}">
                    <a16:creationId xmlns:a16="http://schemas.microsoft.com/office/drawing/2014/main" id="{2F263046-A466-247D-47B8-365C1D9CE33A}"/>
                  </a:ext>
                </a:extLst>
              </p14:cNvPr>
              <p14:cNvContentPartPr/>
              <p14:nvPr/>
            </p14:nvContentPartPr>
            <p14:xfrm>
              <a:off x="6721802" y="2629371"/>
              <a:ext cx="200025" cy="142875"/>
            </p14:xfrm>
          </p:contentPart>
        </mc:Choice>
        <mc:Fallback xmlns="">
          <p:pic>
            <p:nvPicPr>
              <p:cNvPr id="29" name="Pismo odręczne 28">
                <a:extLst>
                  <a:ext uri="{FF2B5EF4-FFF2-40B4-BE49-F238E27FC236}">
                    <a16:creationId xmlns:a16="http://schemas.microsoft.com/office/drawing/2014/main" id="{2F263046-A466-247D-47B8-365C1D9CE33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703618" y="2611990"/>
                <a:ext cx="236030" cy="177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Pismo odręczne 29">
                <a:extLst>
                  <a:ext uri="{FF2B5EF4-FFF2-40B4-BE49-F238E27FC236}">
                    <a16:creationId xmlns:a16="http://schemas.microsoft.com/office/drawing/2014/main" id="{D92B87BB-06C4-0621-57D9-99BB3D454C69}"/>
                  </a:ext>
                </a:extLst>
              </p14:cNvPr>
              <p14:cNvContentPartPr/>
              <p14:nvPr/>
            </p14:nvContentPartPr>
            <p14:xfrm>
              <a:off x="7136669" y="2330525"/>
              <a:ext cx="200025" cy="19050"/>
            </p14:xfrm>
          </p:contentPart>
        </mc:Choice>
        <mc:Fallback xmlns="">
          <p:pic>
            <p:nvPicPr>
              <p:cNvPr id="30" name="Pismo odręczne 29">
                <a:extLst>
                  <a:ext uri="{FF2B5EF4-FFF2-40B4-BE49-F238E27FC236}">
                    <a16:creationId xmlns:a16="http://schemas.microsoft.com/office/drawing/2014/main" id="{D92B87BB-06C4-0621-57D9-99BB3D454C6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118746" y="2313516"/>
                <a:ext cx="235513" cy="527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1" name="Pismo odręczne 30">
                <a:extLst>
                  <a:ext uri="{FF2B5EF4-FFF2-40B4-BE49-F238E27FC236}">
                    <a16:creationId xmlns:a16="http://schemas.microsoft.com/office/drawing/2014/main" id="{2BEDD2D4-B93F-EAA8-C48A-B1BD46E9B335}"/>
                  </a:ext>
                </a:extLst>
              </p14:cNvPr>
              <p14:cNvContentPartPr/>
              <p14:nvPr/>
            </p14:nvContentPartPr>
            <p14:xfrm>
              <a:off x="6486378" y="2135845"/>
              <a:ext cx="209550" cy="123825"/>
            </p14:xfrm>
          </p:contentPart>
        </mc:Choice>
        <mc:Fallback xmlns="">
          <p:pic>
            <p:nvPicPr>
              <p:cNvPr id="31" name="Pismo odręczne 30">
                <a:extLst>
                  <a:ext uri="{FF2B5EF4-FFF2-40B4-BE49-F238E27FC236}">
                    <a16:creationId xmlns:a16="http://schemas.microsoft.com/office/drawing/2014/main" id="{2BEDD2D4-B93F-EAA8-C48A-B1BD46E9B33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468620" y="2118503"/>
                <a:ext cx="244712" cy="1581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2" name="Pismo odręczne 31">
                <a:extLst>
                  <a:ext uri="{FF2B5EF4-FFF2-40B4-BE49-F238E27FC236}">
                    <a16:creationId xmlns:a16="http://schemas.microsoft.com/office/drawing/2014/main" id="{1A1FBC7F-6CFE-AC52-A753-15FCA9F57A1A}"/>
                  </a:ext>
                </a:extLst>
              </p14:cNvPr>
              <p14:cNvContentPartPr/>
              <p14:nvPr/>
            </p14:nvContentPartPr>
            <p14:xfrm>
              <a:off x="6751399" y="2321364"/>
              <a:ext cx="9525" cy="9525"/>
            </p14:xfrm>
          </p:contentPart>
        </mc:Choice>
        <mc:Fallback xmlns="">
          <p:pic>
            <p:nvPicPr>
              <p:cNvPr id="32" name="Pismo odręczne 31">
                <a:extLst>
                  <a:ext uri="{FF2B5EF4-FFF2-40B4-BE49-F238E27FC236}">
                    <a16:creationId xmlns:a16="http://schemas.microsoft.com/office/drawing/2014/main" id="{1A1FBC7F-6CFE-AC52-A753-15FCA9F57A1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724941" y="2304355"/>
                <a:ext cx="61913" cy="432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3" name="Pismo odręczne 32">
                <a:extLst>
                  <a:ext uri="{FF2B5EF4-FFF2-40B4-BE49-F238E27FC236}">
                    <a16:creationId xmlns:a16="http://schemas.microsoft.com/office/drawing/2014/main" id="{B3F6D90E-236B-AA4B-360B-A42297BC548F}"/>
                  </a:ext>
                </a:extLst>
              </p14:cNvPr>
              <p14:cNvContentPartPr/>
              <p14:nvPr/>
            </p14:nvContentPartPr>
            <p14:xfrm>
              <a:off x="6862192" y="2154934"/>
              <a:ext cx="85725" cy="123825"/>
            </p14:xfrm>
          </p:contentPart>
        </mc:Choice>
        <mc:Fallback xmlns="">
          <p:pic>
            <p:nvPicPr>
              <p:cNvPr id="33" name="Pismo odręczne 32">
                <a:extLst>
                  <a:ext uri="{FF2B5EF4-FFF2-40B4-BE49-F238E27FC236}">
                    <a16:creationId xmlns:a16="http://schemas.microsoft.com/office/drawing/2014/main" id="{B3F6D90E-236B-AA4B-360B-A42297BC548F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844768" y="2136936"/>
                <a:ext cx="120224" cy="1594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4" name="Pismo odręczne 33">
                <a:extLst>
                  <a:ext uri="{FF2B5EF4-FFF2-40B4-BE49-F238E27FC236}">
                    <a16:creationId xmlns:a16="http://schemas.microsoft.com/office/drawing/2014/main" id="{278CD8B5-9BD0-38AF-40BE-C7B7FE1D474C}"/>
                  </a:ext>
                </a:extLst>
              </p14:cNvPr>
              <p14:cNvContentPartPr/>
              <p14:nvPr/>
            </p14:nvContentPartPr>
            <p14:xfrm>
              <a:off x="6950632" y="2157120"/>
              <a:ext cx="76200" cy="9525"/>
            </p14:xfrm>
          </p:contentPart>
        </mc:Choice>
        <mc:Fallback xmlns="">
          <p:pic>
            <p:nvPicPr>
              <p:cNvPr id="34" name="Pismo odręczne 33">
                <a:extLst>
                  <a:ext uri="{FF2B5EF4-FFF2-40B4-BE49-F238E27FC236}">
                    <a16:creationId xmlns:a16="http://schemas.microsoft.com/office/drawing/2014/main" id="{278CD8B5-9BD0-38AF-40BE-C7B7FE1D474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932575" y="2140698"/>
                <a:ext cx="111953" cy="420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5" name="Pismo odręczne 34">
                <a:extLst>
                  <a:ext uri="{FF2B5EF4-FFF2-40B4-BE49-F238E27FC236}">
                    <a16:creationId xmlns:a16="http://schemas.microsoft.com/office/drawing/2014/main" id="{00726554-E0B0-04C4-E620-197D10FB20B1}"/>
                  </a:ext>
                </a:extLst>
              </p14:cNvPr>
              <p14:cNvContentPartPr/>
              <p14:nvPr/>
            </p14:nvContentPartPr>
            <p14:xfrm>
              <a:off x="6982893" y="2137788"/>
              <a:ext cx="114300" cy="123825"/>
            </p14:xfrm>
          </p:contentPart>
        </mc:Choice>
        <mc:Fallback xmlns="">
          <p:pic>
            <p:nvPicPr>
              <p:cNvPr id="35" name="Pismo odręczne 34">
                <a:extLst>
                  <a:ext uri="{FF2B5EF4-FFF2-40B4-BE49-F238E27FC236}">
                    <a16:creationId xmlns:a16="http://schemas.microsoft.com/office/drawing/2014/main" id="{00726554-E0B0-04C4-E620-197D10FB20B1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964692" y="2120099"/>
                <a:ext cx="150337" cy="1588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6" name="Pismo odręczne 35">
                <a:extLst>
                  <a:ext uri="{FF2B5EF4-FFF2-40B4-BE49-F238E27FC236}">
                    <a16:creationId xmlns:a16="http://schemas.microsoft.com/office/drawing/2014/main" id="{3F16BA85-3891-A740-DEBC-43F7E56089EC}"/>
                  </a:ext>
                </a:extLst>
              </p14:cNvPr>
              <p14:cNvContentPartPr/>
              <p14:nvPr/>
            </p14:nvContentPartPr>
            <p14:xfrm>
              <a:off x="10701025" y="3225771"/>
              <a:ext cx="9525" cy="9525"/>
            </p14:xfrm>
          </p:contentPart>
        </mc:Choice>
        <mc:Fallback xmlns="">
          <p:pic>
            <p:nvPicPr>
              <p:cNvPr id="36" name="Pismo odręczne 35">
                <a:extLst>
                  <a:ext uri="{FF2B5EF4-FFF2-40B4-BE49-F238E27FC236}">
                    <a16:creationId xmlns:a16="http://schemas.microsoft.com/office/drawing/2014/main" id="{3F16BA85-3891-A740-DEBC-43F7E56089EC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0674567" y="3186083"/>
                <a:ext cx="61913" cy="881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7" name="Pismo odręczne 36">
                <a:extLst>
                  <a:ext uri="{FF2B5EF4-FFF2-40B4-BE49-F238E27FC236}">
                    <a16:creationId xmlns:a16="http://schemas.microsoft.com/office/drawing/2014/main" id="{2D09900C-93F5-6EC8-6A94-F301BCEAF0A4}"/>
                  </a:ext>
                </a:extLst>
              </p14:cNvPr>
              <p14:cNvContentPartPr/>
              <p14:nvPr/>
            </p14:nvContentPartPr>
            <p14:xfrm>
              <a:off x="10807350" y="3124174"/>
              <a:ext cx="142875" cy="95250"/>
            </p14:xfrm>
          </p:contentPart>
        </mc:Choice>
        <mc:Fallback xmlns="">
          <p:pic>
            <p:nvPicPr>
              <p:cNvPr id="37" name="Pismo odręczne 36">
                <a:extLst>
                  <a:ext uri="{FF2B5EF4-FFF2-40B4-BE49-F238E27FC236}">
                    <a16:creationId xmlns:a16="http://schemas.microsoft.com/office/drawing/2014/main" id="{2D09900C-93F5-6EC8-6A94-F301BCEAF0A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0788938" y="3106665"/>
                <a:ext cx="179330" cy="1299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8" name="Pismo odręczne 37">
                <a:extLst>
                  <a:ext uri="{FF2B5EF4-FFF2-40B4-BE49-F238E27FC236}">
                    <a16:creationId xmlns:a16="http://schemas.microsoft.com/office/drawing/2014/main" id="{383831AC-82F7-89F8-7672-F024878A9BE5}"/>
                  </a:ext>
                </a:extLst>
              </p14:cNvPr>
              <p14:cNvContentPartPr/>
              <p14:nvPr/>
            </p14:nvContentPartPr>
            <p14:xfrm>
              <a:off x="11045676" y="3162380"/>
              <a:ext cx="66675" cy="95250"/>
            </p14:xfrm>
          </p:contentPart>
        </mc:Choice>
        <mc:Fallback xmlns="">
          <p:pic>
            <p:nvPicPr>
              <p:cNvPr id="38" name="Pismo odręczne 37">
                <a:extLst>
                  <a:ext uri="{FF2B5EF4-FFF2-40B4-BE49-F238E27FC236}">
                    <a16:creationId xmlns:a16="http://schemas.microsoft.com/office/drawing/2014/main" id="{383831AC-82F7-89F8-7672-F024878A9BE5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1028839" y="3143630"/>
                <a:ext cx="100013" cy="1323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9" name="Pismo odręczne 38">
                <a:extLst>
                  <a:ext uri="{FF2B5EF4-FFF2-40B4-BE49-F238E27FC236}">
                    <a16:creationId xmlns:a16="http://schemas.microsoft.com/office/drawing/2014/main" id="{D327FA92-F864-2069-3590-2B3C1F07C599}"/>
                  </a:ext>
                </a:extLst>
              </p14:cNvPr>
              <p14:cNvContentPartPr/>
              <p14:nvPr/>
            </p14:nvContentPartPr>
            <p14:xfrm>
              <a:off x="11145660" y="3142626"/>
              <a:ext cx="171450" cy="9525"/>
            </p14:xfrm>
          </p:contentPart>
        </mc:Choice>
        <mc:Fallback xmlns="">
          <p:pic>
            <p:nvPicPr>
              <p:cNvPr id="39" name="Pismo odręczne 38">
                <a:extLst>
                  <a:ext uri="{FF2B5EF4-FFF2-40B4-BE49-F238E27FC236}">
                    <a16:creationId xmlns:a16="http://schemas.microsoft.com/office/drawing/2014/main" id="{D327FA92-F864-2069-3590-2B3C1F07C599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1127985" y="3126204"/>
                <a:ext cx="206447" cy="420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1" name="Pismo odręczne 40">
                <a:extLst>
                  <a:ext uri="{FF2B5EF4-FFF2-40B4-BE49-F238E27FC236}">
                    <a16:creationId xmlns:a16="http://schemas.microsoft.com/office/drawing/2014/main" id="{AD4BB820-6F71-A855-EE44-1118DADBB76A}"/>
                  </a:ext>
                </a:extLst>
              </p14:cNvPr>
              <p14:cNvContentPartPr/>
              <p14:nvPr/>
            </p14:nvContentPartPr>
            <p14:xfrm>
              <a:off x="10493826" y="2435578"/>
              <a:ext cx="190500" cy="104775"/>
            </p14:xfrm>
          </p:contentPart>
        </mc:Choice>
        <mc:Fallback xmlns="">
          <p:pic>
            <p:nvPicPr>
              <p:cNvPr id="41" name="Pismo odręczne 40">
                <a:extLst>
                  <a:ext uri="{FF2B5EF4-FFF2-40B4-BE49-F238E27FC236}">
                    <a16:creationId xmlns:a16="http://schemas.microsoft.com/office/drawing/2014/main" id="{AD4BB820-6F71-A855-EE44-1118DADBB76A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10475683" y="2418057"/>
                <a:ext cx="226423" cy="1394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2" name="Pismo odręczne 41">
                <a:extLst>
                  <a:ext uri="{FF2B5EF4-FFF2-40B4-BE49-F238E27FC236}">
                    <a16:creationId xmlns:a16="http://schemas.microsoft.com/office/drawing/2014/main" id="{CAD8CED8-7E87-A8B8-571D-F4820EF86339}"/>
                  </a:ext>
                </a:extLst>
              </p14:cNvPr>
              <p14:cNvContentPartPr/>
              <p14:nvPr/>
            </p14:nvContentPartPr>
            <p14:xfrm>
              <a:off x="10749355" y="2563090"/>
              <a:ext cx="9525" cy="9525"/>
            </p14:xfrm>
          </p:contentPart>
        </mc:Choice>
        <mc:Fallback xmlns="">
          <p:pic>
            <p:nvPicPr>
              <p:cNvPr id="42" name="Pismo odręczne 41">
                <a:extLst>
                  <a:ext uri="{FF2B5EF4-FFF2-40B4-BE49-F238E27FC236}">
                    <a16:creationId xmlns:a16="http://schemas.microsoft.com/office/drawing/2014/main" id="{CAD8CED8-7E87-A8B8-571D-F4820EF8633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0273105" y="2086840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3" name="Pismo odręczne 42">
                <a:extLst>
                  <a:ext uri="{FF2B5EF4-FFF2-40B4-BE49-F238E27FC236}">
                    <a16:creationId xmlns:a16="http://schemas.microsoft.com/office/drawing/2014/main" id="{BBBCA4E6-67BC-CEA3-9313-DDA84BF0C5D3}"/>
                  </a:ext>
                </a:extLst>
              </p14:cNvPr>
              <p14:cNvContentPartPr/>
              <p14:nvPr/>
            </p14:nvContentPartPr>
            <p14:xfrm>
              <a:off x="10882730" y="2458421"/>
              <a:ext cx="142875" cy="123825"/>
            </p14:xfrm>
          </p:contentPart>
        </mc:Choice>
        <mc:Fallback xmlns="">
          <p:pic>
            <p:nvPicPr>
              <p:cNvPr id="43" name="Pismo odręczne 42">
                <a:extLst>
                  <a:ext uri="{FF2B5EF4-FFF2-40B4-BE49-F238E27FC236}">
                    <a16:creationId xmlns:a16="http://schemas.microsoft.com/office/drawing/2014/main" id="{BBBCA4E6-67BC-CEA3-9313-DDA84BF0C5D3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0864175" y="2440527"/>
                <a:ext cx="179614" cy="1592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4" name="Pismo odręczne 43">
                <a:extLst>
                  <a:ext uri="{FF2B5EF4-FFF2-40B4-BE49-F238E27FC236}">
                    <a16:creationId xmlns:a16="http://schemas.microsoft.com/office/drawing/2014/main" id="{1248EF51-3261-9B00-E057-64062960A183}"/>
                  </a:ext>
                </a:extLst>
              </p14:cNvPr>
              <p14:cNvContentPartPr/>
              <p14:nvPr/>
            </p14:nvContentPartPr>
            <p14:xfrm>
              <a:off x="10972336" y="2476097"/>
              <a:ext cx="238125" cy="133350"/>
            </p14:xfrm>
          </p:contentPart>
        </mc:Choice>
        <mc:Fallback xmlns="">
          <p:pic>
            <p:nvPicPr>
              <p:cNvPr id="44" name="Pismo odręczne 43">
                <a:extLst>
                  <a:ext uri="{FF2B5EF4-FFF2-40B4-BE49-F238E27FC236}">
                    <a16:creationId xmlns:a16="http://schemas.microsoft.com/office/drawing/2014/main" id="{1248EF51-3261-9B00-E057-64062960A183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0954512" y="2458505"/>
                <a:ext cx="273416" cy="1681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5" name="Pismo odręczne 44">
                <a:extLst>
                  <a:ext uri="{FF2B5EF4-FFF2-40B4-BE49-F238E27FC236}">
                    <a16:creationId xmlns:a16="http://schemas.microsoft.com/office/drawing/2014/main" id="{AF226069-597F-416D-4E34-DD7C46B2CD14}"/>
                  </a:ext>
                </a:extLst>
              </p14:cNvPr>
              <p14:cNvContentPartPr/>
              <p14:nvPr/>
            </p14:nvContentPartPr>
            <p14:xfrm>
              <a:off x="10245871" y="1962442"/>
              <a:ext cx="219075" cy="171450"/>
            </p14:xfrm>
          </p:contentPart>
        </mc:Choice>
        <mc:Fallback xmlns="">
          <p:pic>
            <p:nvPicPr>
              <p:cNvPr id="45" name="Pismo odręczne 44">
                <a:extLst>
                  <a:ext uri="{FF2B5EF4-FFF2-40B4-BE49-F238E27FC236}">
                    <a16:creationId xmlns:a16="http://schemas.microsoft.com/office/drawing/2014/main" id="{AF226069-597F-416D-4E34-DD7C46B2CD14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0227855" y="1944433"/>
                <a:ext cx="254747" cy="2071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6" name="Pismo odręczne 45">
                <a:extLst>
                  <a:ext uri="{FF2B5EF4-FFF2-40B4-BE49-F238E27FC236}">
                    <a16:creationId xmlns:a16="http://schemas.microsoft.com/office/drawing/2014/main" id="{2907C54A-1529-7727-1741-E1816EE93971}"/>
                  </a:ext>
                </a:extLst>
              </p14:cNvPr>
              <p14:cNvContentPartPr/>
              <p14:nvPr/>
            </p14:nvContentPartPr>
            <p14:xfrm>
              <a:off x="10034073" y="2709330"/>
              <a:ext cx="409575" cy="152400"/>
            </p14:xfrm>
          </p:contentPart>
        </mc:Choice>
        <mc:Fallback xmlns="">
          <p:pic>
            <p:nvPicPr>
              <p:cNvPr id="46" name="Pismo odręczne 45">
                <a:extLst>
                  <a:ext uri="{FF2B5EF4-FFF2-40B4-BE49-F238E27FC236}">
                    <a16:creationId xmlns:a16="http://schemas.microsoft.com/office/drawing/2014/main" id="{2907C54A-1529-7727-1741-E1816EE93971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10015950" y="2691485"/>
                <a:ext cx="445458" cy="1877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10617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C268A6-F112-6DE8-C77E-186FDE278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Simple </a:t>
            </a:r>
            <a:r>
              <a:rPr lang="pl-PL" dirty="0" err="1">
                <a:cs typeface="Calibri Light"/>
              </a:rPr>
              <a:t>SmoothLife</a:t>
            </a:r>
            <a:endParaRPr lang="pl-PL" dirty="0">
              <a:cs typeface="Calibri Ligh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5CB529-8B14-C26F-2C9B-0CB742E78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cs typeface="Calibri"/>
              </a:rPr>
              <a:t>Komórki częściowo żywe/martwe</a:t>
            </a:r>
            <a:endParaRPr lang="pl-PL" dirty="0"/>
          </a:p>
          <a:p>
            <a:r>
              <a:rPr lang="pl-PL" dirty="0">
                <a:cs typeface="Calibri"/>
              </a:rPr>
              <a:t>Dwa sąsiedztwa</a:t>
            </a:r>
          </a:p>
          <a:p>
            <a:r>
              <a:rPr lang="pl-PL" dirty="0">
                <a:ea typeface="+mn-lt"/>
                <a:cs typeface="+mn-lt"/>
              </a:rPr>
              <a:t>Niecałkowite bariery dla przeżycia:</a:t>
            </a:r>
            <a:endParaRPr lang="pl-PL" dirty="0"/>
          </a:p>
          <a:p>
            <a:endParaRPr lang="pl-PL">
              <a:cs typeface="Calibri"/>
            </a:endParaRPr>
          </a:p>
          <a:p>
            <a:endParaRPr lang="pl-PL">
              <a:cs typeface="Calibri"/>
            </a:endParaRPr>
          </a:p>
        </p:txBody>
      </p:sp>
      <p:pic>
        <p:nvPicPr>
          <p:cNvPr id="4" name="Obraz 5">
            <a:extLst>
              <a:ext uri="{FF2B5EF4-FFF2-40B4-BE49-F238E27FC236}">
                <a16:creationId xmlns:a16="http://schemas.microsoft.com/office/drawing/2014/main" id="{F31EA492-0BF5-671E-699E-472815F01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487" y="369879"/>
            <a:ext cx="3637722" cy="3169634"/>
          </a:xfrm>
          <a:prstGeom prst="rect">
            <a:avLst/>
          </a:prstGeom>
        </p:spPr>
      </p:pic>
      <p:sp>
        <p:nvSpPr>
          <p:cNvPr id="38" name="Symbol zastępczy zawartości 2">
            <a:extLst>
              <a:ext uri="{FF2B5EF4-FFF2-40B4-BE49-F238E27FC236}">
                <a16:creationId xmlns:a16="http://schemas.microsoft.com/office/drawing/2014/main" id="{BE20F9FD-ECBE-D312-4F46-954561D5372F}"/>
              </a:ext>
            </a:extLst>
          </p:cNvPr>
          <p:cNvSpPr txBox="1">
            <a:spLocks/>
          </p:cNvSpPr>
          <p:nvPr/>
        </p:nvSpPr>
        <p:spPr>
          <a:xfrm>
            <a:off x="1586948" y="3524111"/>
            <a:ext cx="11399078" cy="43292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Dodanie życia:  (m&lt;0.5, n&gt;0.25, n&lt;0.33) lub (m&gt;0.5, n&gt;0.35, n&lt;0.51)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Odjęcie życia:  (m&lt;0.5, n&gt;0.25, n&lt;0.33) lub (m&lt;0.5, n&gt;0.25, n&lt;0.33)</a:t>
            </a: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  <a:p>
            <a:endParaRPr lang="pl-PL">
              <a:cs typeface="Calibri"/>
            </a:endParaRPr>
          </a:p>
          <a:p>
            <a:endParaRPr lang="pl-PL"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9" name="Pismo odręczne 38">
                <a:extLst>
                  <a:ext uri="{FF2B5EF4-FFF2-40B4-BE49-F238E27FC236}">
                    <a16:creationId xmlns:a16="http://schemas.microsoft.com/office/drawing/2014/main" id="{6CAA8811-3BBC-4C3C-DC33-9CF14150985B}"/>
                  </a:ext>
                </a:extLst>
              </p14:cNvPr>
              <p14:cNvContentPartPr/>
              <p14:nvPr/>
            </p14:nvContentPartPr>
            <p14:xfrm>
              <a:off x="8387761" y="1878531"/>
              <a:ext cx="209549" cy="161925"/>
            </p14:xfrm>
          </p:contentPart>
        </mc:Choice>
        <mc:Fallback xmlns="">
          <p:pic>
            <p:nvPicPr>
              <p:cNvPr id="39" name="Pismo odręczne 38">
                <a:extLst>
                  <a:ext uri="{FF2B5EF4-FFF2-40B4-BE49-F238E27FC236}">
                    <a16:creationId xmlns:a16="http://schemas.microsoft.com/office/drawing/2014/main" id="{6CAA8811-3BBC-4C3C-DC33-9CF14150985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69634" y="1860539"/>
                <a:ext cx="245441" cy="1975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0" name="Pismo odręczne 39">
                <a:extLst>
                  <a:ext uri="{FF2B5EF4-FFF2-40B4-BE49-F238E27FC236}">
                    <a16:creationId xmlns:a16="http://schemas.microsoft.com/office/drawing/2014/main" id="{22DFC1EB-2B73-9FCA-3561-9BB307F34B9F}"/>
                  </a:ext>
                </a:extLst>
              </p14:cNvPr>
              <p14:cNvContentPartPr/>
              <p14:nvPr/>
            </p14:nvContentPartPr>
            <p14:xfrm>
              <a:off x="8484752" y="969270"/>
              <a:ext cx="219075" cy="123825"/>
            </p14:xfrm>
          </p:contentPart>
        </mc:Choice>
        <mc:Fallback xmlns="">
          <p:pic>
            <p:nvPicPr>
              <p:cNvPr id="40" name="Pismo odręczne 39">
                <a:extLst>
                  <a:ext uri="{FF2B5EF4-FFF2-40B4-BE49-F238E27FC236}">
                    <a16:creationId xmlns:a16="http://schemas.microsoft.com/office/drawing/2014/main" id="{22DFC1EB-2B73-9FCA-3561-9BB307F34B9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66706" y="951581"/>
                <a:ext cx="254806" cy="1588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5490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59EB6D-C5CC-CC03-6472-8C6965789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>
                <a:cs typeface="Calibri Light"/>
              </a:rPr>
              <a:t>SmoothLifeS</a:t>
            </a:r>
            <a:r>
              <a:rPr lang="pl-PL" dirty="0">
                <a:cs typeface="Calibri Light"/>
              </a:rPr>
              <a:t> - algorytm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F129AE-5690-43D6-B903-7900C7CDC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dirty="0">
                <a:cs typeface="Calibri"/>
              </a:rPr>
              <a:t>1) Przygotowanie warunku początkowego (wartości od 0 do 1)</a:t>
            </a:r>
            <a:endParaRPr lang="pl-PL" dirty="0"/>
          </a:p>
          <a:p>
            <a:pPr marL="0" indent="0">
              <a:buNone/>
            </a:pPr>
            <a:r>
              <a:rPr lang="pl-PL" dirty="0">
                <a:cs typeface="Calibri"/>
              </a:rPr>
              <a:t>2) Obliczenia gęstości żywych komórek w otoczeniu punktu m</a:t>
            </a:r>
          </a:p>
          <a:p>
            <a:pPr marL="0" indent="0">
              <a:buNone/>
            </a:pPr>
            <a:r>
              <a:rPr lang="pl-PL" dirty="0">
                <a:cs typeface="Calibri"/>
              </a:rPr>
              <a:t>3) </a:t>
            </a:r>
            <a:r>
              <a:rPr lang="pl-PL" dirty="0" err="1">
                <a:cs typeface="Calibri"/>
              </a:rPr>
              <a:t>j.w</a:t>
            </a:r>
            <a:r>
              <a:rPr lang="pl-PL" dirty="0">
                <a:cs typeface="Calibri"/>
              </a:rPr>
              <a:t>. w otoczeniu n (torus 2D)</a:t>
            </a:r>
          </a:p>
          <a:p>
            <a:pPr marL="0" indent="0">
              <a:buNone/>
            </a:pPr>
            <a:r>
              <a:rPr lang="pl-PL" dirty="0">
                <a:cs typeface="Calibri"/>
              </a:rPr>
              <a:t>4) Dodanie / odjęcie wartości zgodnie z barierami aktywacji</a:t>
            </a:r>
          </a:p>
          <a:p>
            <a:endParaRPr lang="pl-P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467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FE75D6-79C5-4537-9AF7-8BA86110A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>
                <a:cs typeface="Calibri Light"/>
              </a:rPr>
              <a:t>Historia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CDAE62C-6F40-4A0B-B81E-B1182EC92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cs typeface="Calibri"/>
              </a:rPr>
              <a:t>Stanisław </a:t>
            </a:r>
            <a:r>
              <a:rPr lang="pl-PL" dirty="0" err="1">
                <a:cs typeface="Calibri"/>
              </a:rPr>
              <a:t>Ulam</a:t>
            </a:r>
            <a:br>
              <a:rPr lang="pl-PL" dirty="0">
                <a:cs typeface="Calibri"/>
              </a:rPr>
            </a:br>
            <a:r>
              <a:rPr lang="pl-PL" dirty="0">
                <a:ea typeface="+mn-lt"/>
                <a:cs typeface="+mn-lt"/>
                <a:hlinkClick r:id="rId2"/>
              </a:rPr>
              <a:t>https://en.wikipedia.org/wiki/Stanislaw_Ulam</a:t>
            </a:r>
            <a:endParaRPr lang="pl-PL" dirty="0"/>
          </a:p>
          <a:p>
            <a:r>
              <a:rPr lang="pl-PL" dirty="0">
                <a:cs typeface="Calibri"/>
              </a:rPr>
              <a:t>John von Neumann  - 1948 - </a:t>
            </a:r>
            <a:br>
              <a:rPr lang="pl-PL" dirty="0">
                <a:ea typeface="+mn-lt"/>
                <a:cs typeface="+mn-lt"/>
              </a:rPr>
            </a:br>
            <a:r>
              <a:rPr lang="pl-PL" dirty="0">
                <a:ea typeface="+mn-lt"/>
                <a:cs typeface="+mn-lt"/>
                <a:hlinkClick r:id="rId3"/>
              </a:rPr>
              <a:t>https://en.wikipedia.org/wiki/John_von_Neumann</a:t>
            </a:r>
          </a:p>
          <a:p>
            <a:r>
              <a:rPr lang="pl-PL" dirty="0">
                <a:cs typeface="Calibri"/>
              </a:rPr>
              <a:t>John </a:t>
            </a:r>
            <a:r>
              <a:rPr lang="pl-PL" dirty="0" err="1">
                <a:cs typeface="Calibri"/>
              </a:rPr>
              <a:t>Conway</a:t>
            </a:r>
            <a:r>
              <a:rPr lang="pl-PL" dirty="0">
                <a:cs typeface="Calibri"/>
              </a:rPr>
              <a:t> – 1970 – Gra w życie</a:t>
            </a:r>
            <a:br>
              <a:rPr lang="pl-PL" dirty="0">
                <a:cs typeface="Calibri"/>
              </a:rPr>
            </a:br>
            <a:r>
              <a:rPr lang="pl-PL" dirty="0">
                <a:ea typeface="+mn-lt"/>
                <a:cs typeface="+mn-lt"/>
                <a:hlinkClick r:id="rId4"/>
              </a:rPr>
              <a:t>https://en.wikipedia.org/wiki/John_Horton_Conway</a:t>
            </a:r>
            <a:endParaRPr lang="pl-PL" dirty="0">
              <a:ea typeface="+mn-lt"/>
              <a:cs typeface="+mn-lt"/>
            </a:endParaRPr>
          </a:p>
          <a:p>
            <a:r>
              <a:rPr lang="pl-PL" dirty="0">
                <a:cs typeface="Calibri"/>
              </a:rPr>
              <a:t>Stephen Wolfram – New </a:t>
            </a:r>
            <a:r>
              <a:rPr lang="pl-PL" dirty="0" err="1">
                <a:cs typeface="Calibri"/>
              </a:rPr>
              <a:t>Kind</a:t>
            </a:r>
            <a:r>
              <a:rPr lang="pl-PL" dirty="0">
                <a:cs typeface="Calibri"/>
              </a:rPr>
              <a:t> of Science – 2002</a:t>
            </a:r>
            <a:br>
              <a:rPr lang="pl-PL" dirty="0">
                <a:cs typeface="Calibri"/>
              </a:rPr>
            </a:br>
            <a:r>
              <a:rPr lang="pl-PL" dirty="0">
                <a:cs typeface="Calibri"/>
                <a:hlinkClick r:id="rId5"/>
              </a:rPr>
              <a:t>https</a:t>
            </a:r>
            <a:r>
              <a:rPr lang="pl-PL" dirty="0">
                <a:ea typeface="+mn-lt"/>
                <a:cs typeface="+mn-lt"/>
                <a:hlinkClick r:id="rId5"/>
              </a:rPr>
              <a:t>://en.wikipedia.org/wiki/A_New_Kind_of_Science</a:t>
            </a:r>
            <a:endParaRPr lang="pl-PL" dirty="0">
              <a:ea typeface="+mn-lt"/>
              <a:cs typeface="+mn-lt"/>
            </a:endParaRPr>
          </a:p>
          <a:p>
            <a:pPr marL="0" indent="0">
              <a:buNone/>
            </a:pPr>
            <a:endParaRPr lang="pl-P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5795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9">
            <a:extLst>
              <a:ext uri="{FF2B5EF4-FFF2-40B4-BE49-F238E27FC236}">
                <a16:creationId xmlns:a16="http://schemas.microsoft.com/office/drawing/2014/main" id="{B8928D4D-38A7-2C29-795E-D5B82DDFD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6960" y="1784"/>
            <a:ext cx="6701767" cy="6711059"/>
          </a:xfrm>
        </p:spPr>
      </p:pic>
    </p:spTree>
    <p:extLst>
      <p:ext uri="{BB962C8B-B14F-4D97-AF65-F5344CB8AC3E}">
        <p14:creationId xmlns:p14="http://schemas.microsoft.com/office/powerpoint/2010/main" val="17487920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707ED6-4F0A-C054-6B17-AABDCAB7C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365" y="6021448"/>
            <a:ext cx="10515600" cy="724604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>
                <a:cs typeface="Calibri"/>
              </a:rPr>
              <a:t>(kolorowanie wg M*N)</a:t>
            </a:r>
            <a:endParaRPr lang="pl-PL" dirty="0"/>
          </a:p>
          <a:p>
            <a:pPr marL="0" indent="0">
              <a:buNone/>
            </a:pPr>
            <a:r>
              <a:rPr lang="pl-PL" dirty="0">
                <a:ea typeface="+mn-lt"/>
                <a:cs typeface="+mn-lt"/>
              </a:rPr>
              <a:t>https://youtu.be/6Wh5E6VerGA</a:t>
            </a:r>
            <a:endParaRPr lang="pl-PL" dirty="0"/>
          </a:p>
        </p:txBody>
      </p:sp>
      <p:pic>
        <p:nvPicPr>
          <p:cNvPr id="2" name="Multimedia online 1" title="SmoothLife(S) reveal communication (mass transfer?) if colors get amplified">
            <a:hlinkClick r:id="" action="ppaction://media"/>
            <a:extLst>
              <a:ext uri="{FF2B5EF4-FFF2-40B4-BE49-F238E27FC236}">
                <a16:creationId xmlns:a16="http://schemas.microsoft.com/office/drawing/2014/main" id="{29590C6D-87A8-45F5-3798-A95B0D096D4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35572" y="151472"/>
            <a:ext cx="7719887" cy="603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702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AF8F8A-F87A-A781-F5CA-11D2C1ADD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Słowo na koniec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D7CAF71-A63F-CABC-745D-744E40CF3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cs typeface="Calibri"/>
              </a:rPr>
              <a:t>Dlaczego R1/R2=3? Np. R1=4, R2=12?</a:t>
            </a:r>
          </a:p>
          <a:p>
            <a:pPr marL="0" indent="0">
              <a:buNone/>
            </a:pPr>
            <a:endParaRPr lang="pl-PL" dirty="0">
              <a:cs typeface="Calibri"/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BBA31227-0418-B516-648C-8AA743155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308" y="1786370"/>
            <a:ext cx="3637722" cy="316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207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805051-E7EF-4A32-A99E-7167BC1C0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EC0FEF2E-A77F-A91B-891B-088B2CD02D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291715" y="-2283388"/>
            <a:ext cx="5338493" cy="11276856"/>
          </a:xfrm>
        </p:spPr>
      </p:pic>
    </p:spTree>
    <p:extLst>
      <p:ext uri="{BB962C8B-B14F-4D97-AF65-F5344CB8AC3E}">
        <p14:creationId xmlns:p14="http://schemas.microsoft.com/office/powerpoint/2010/main" val="42544634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BD2981-E974-1260-B64E-4D22EC4E5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7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7174BEB2-1EDF-1286-D526-4E6432C7C2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-5400000">
            <a:off x="3217667" y="-2527641"/>
            <a:ext cx="5637506" cy="11913463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A673BD19-ABF8-A64F-6C9D-7722A0F936D3}"/>
                  </a:ext>
                </a:extLst>
              </p14:cNvPr>
              <p14:cNvContentPartPr/>
              <p14:nvPr/>
            </p14:nvContentPartPr>
            <p14:xfrm>
              <a:off x="7438530" y="2693356"/>
              <a:ext cx="3467099" cy="3400424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A673BD19-ABF8-A64F-6C9D-7722A0F936D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20912" y="2675713"/>
                <a:ext cx="3502694" cy="343607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8169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77DD202-45B7-4E85-508C-97A74607C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Wynik dla kwadratowego? (wstawić)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589E51-9B31-C1AB-AB4E-714A3E475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01679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2C0B98-BD85-7409-903A-AC7BC9A71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N1/N2 Dla gry w życie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D93615-DBF7-3D77-D72E-EDBAE1C44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EE52EDB4-90CF-6157-3FE5-CC8C27A8BE2A}"/>
                  </a:ext>
                </a:extLst>
              </p14:cNvPr>
              <p14:cNvContentPartPr/>
              <p14:nvPr/>
            </p14:nvContentPartPr>
            <p14:xfrm>
              <a:off x="2219681" y="2756879"/>
              <a:ext cx="257174" cy="314324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EE52EDB4-90CF-6157-3FE5-CC8C27A8BE2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01969" y="2739155"/>
                <a:ext cx="292243" cy="3501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DA71B959-E957-F21D-7CCC-C4D05C30E948}"/>
                  </a:ext>
                </a:extLst>
              </p14:cNvPr>
              <p14:cNvContentPartPr/>
              <p14:nvPr/>
            </p14:nvContentPartPr>
            <p14:xfrm>
              <a:off x="2250892" y="3156732"/>
              <a:ext cx="295274" cy="238124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DA71B959-E957-F21D-7CCC-C4D05C30E94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33312" y="3139369"/>
                <a:ext cx="330793" cy="2732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95B35001-22C7-422B-02CC-767A79B05C14}"/>
                  </a:ext>
                </a:extLst>
              </p14:cNvPr>
              <p14:cNvContentPartPr/>
              <p14:nvPr/>
            </p14:nvContentPartPr>
            <p14:xfrm>
              <a:off x="2527786" y="2807093"/>
              <a:ext cx="266700" cy="276224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95B35001-22C7-422B-02CC-767A79B05C1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09884" y="2789718"/>
                <a:ext cx="302869" cy="3113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A91DE459-D168-BC1D-E921-960AC944A301}"/>
                  </a:ext>
                </a:extLst>
              </p14:cNvPr>
              <p14:cNvContentPartPr/>
              <p14:nvPr/>
            </p14:nvContentPartPr>
            <p14:xfrm>
              <a:off x="2534903" y="2481201"/>
              <a:ext cx="257174" cy="257174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A91DE459-D168-BC1D-E921-960AC944A3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17278" y="2463217"/>
                <a:ext cx="292783" cy="2927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3A50F071-F529-5183-8C22-4486202B2079}"/>
                  </a:ext>
                </a:extLst>
              </p14:cNvPr>
              <p14:cNvContentPartPr/>
              <p14:nvPr/>
            </p14:nvContentPartPr>
            <p14:xfrm>
              <a:off x="2223975" y="2406809"/>
              <a:ext cx="276224" cy="304799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3A50F071-F529-5183-8C22-4486202B207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06062" y="2388837"/>
                <a:ext cx="311692" cy="3403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DFE44971-4A91-2D35-037B-26C7A7E9C799}"/>
                  </a:ext>
                </a:extLst>
              </p14:cNvPr>
              <p14:cNvContentPartPr/>
              <p14:nvPr/>
            </p14:nvContentPartPr>
            <p14:xfrm>
              <a:off x="1944718" y="2397025"/>
              <a:ext cx="295274" cy="295274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DFE44971-4A91-2D35-037B-26C7A7E9C79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27307" y="2379509"/>
                <a:ext cx="330451" cy="3306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A1F80349-A4A6-F1C2-9BBE-7215C2A1301F}"/>
                  </a:ext>
                </a:extLst>
              </p14:cNvPr>
              <p14:cNvContentPartPr/>
              <p14:nvPr/>
            </p14:nvContentPartPr>
            <p14:xfrm>
              <a:off x="1922293" y="2775957"/>
              <a:ext cx="247649" cy="285749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A1F80349-A4A6-F1C2-9BBE-7215C2A1301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04578" y="2758477"/>
                <a:ext cx="283441" cy="3210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8BF016F1-623C-F42A-B7A1-8F1DC5357E7C}"/>
                  </a:ext>
                </a:extLst>
              </p14:cNvPr>
              <p14:cNvContentPartPr/>
              <p14:nvPr/>
            </p14:nvContentPartPr>
            <p14:xfrm>
              <a:off x="1937723" y="3155827"/>
              <a:ext cx="247649" cy="257174"/>
            </p14:xfrm>
          </p:contentPart>
        </mc:Choice>
        <mc:Fallback xmlns=""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8BF016F1-623C-F42A-B7A1-8F1DC5357E7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920008" y="3138325"/>
                <a:ext cx="282724" cy="2925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10735265-C416-529D-7352-35AAAE7803E3}"/>
                  </a:ext>
                </a:extLst>
              </p14:cNvPr>
              <p14:cNvContentPartPr/>
              <p14:nvPr/>
            </p14:nvContentPartPr>
            <p14:xfrm>
              <a:off x="2607806" y="3187671"/>
              <a:ext cx="323849" cy="209549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10735265-C416-529D-7352-35AAAE7803E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89571" y="3169845"/>
                <a:ext cx="359954" cy="2455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D6E26AD0-4504-7B6E-5212-ADC327E3C73B}"/>
                  </a:ext>
                </a:extLst>
              </p14:cNvPr>
              <p14:cNvContentPartPr/>
              <p14:nvPr/>
            </p14:nvContentPartPr>
            <p14:xfrm>
              <a:off x="2191189" y="2802273"/>
              <a:ext cx="209549" cy="228599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D6E26AD0-4504-7B6E-5212-ADC327E3C73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73637" y="2784853"/>
                <a:ext cx="245011" cy="2637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Pismo odręczne 13">
                <a:extLst>
                  <a:ext uri="{FF2B5EF4-FFF2-40B4-BE49-F238E27FC236}">
                    <a16:creationId xmlns:a16="http://schemas.microsoft.com/office/drawing/2014/main" id="{17EC7351-4660-8D32-CD25-DBF6C7818AF8}"/>
                  </a:ext>
                </a:extLst>
              </p14:cNvPr>
              <p14:cNvContentPartPr/>
              <p14:nvPr/>
            </p14:nvContentPartPr>
            <p14:xfrm>
              <a:off x="2399116" y="2461965"/>
              <a:ext cx="2333624" cy="495299"/>
            </p14:xfrm>
          </p:contentPart>
        </mc:Choice>
        <mc:Fallback xmlns="">
          <p:pic>
            <p:nvPicPr>
              <p:cNvPr id="14" name="Pismo odręczne 13">
                <a:extLst>
                  <a:ext uri="{FF2B5EF4-FFF2-40B4-BE49-F238E27FC236}">
                    <a16:creationId xmlns:a16="http://schemas.microsoft.com/office/drawing/2014/main" id="{17EC7351-4660-8D32-CD25-DBF6C7818AF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381104" y="2444327"/>
                <a:ext cx="2369288" cy="5309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Pismo odręczne 14">
                <a:extLst>
                  <a:ext uri="{FF2B5EF4-FFF2-40B4-BE49-F238E27FC236}">
                    <a16:creationId xmlns:a16="http://schemas.microsoft.com/office/drawing/2014/main" id="{0B74B3C1-790C-45F5-3112-F501D976DA2B}"/>
                  </a:ext>
                </a:extLst>
              </p14:cNvPr>
              <p14:cNvContentPartPr/>
              <p14:nvPr/>
            </p14:nvContentPartPr>
            <p14:xfrm>
              <a:off x="2020308" y="2481047"/>
              <a:ext cx="152399" cy="123825"/>
            </p14:xfrm>
          </p:contentPart>
        </mc:Choice>
        <mc:Fallback xmlns="">
          <p:pic>
            <p:nvPicPr>
              <p:cNvPr id="15" name="Pismo odręczne 14">
                <a:extLst>
                  <a:ext uri="{FF2B5EF4-FFF2-40B4-BE49-F238E27FC236}">
                    <a16:creationId xmlns:a16="http://schemas.microsoft.com/office/drawing/2014/main" id="{0B74B3C1-790C-45F5-3112-F501D976DA2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002357" y="2462935"/>
                <a:ext cx="188667" cy="1604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CEEBA504-CE47-4F6D-8FA5-3C9E94B706F3}"/>
                  </a:ext>
                </a:extLst>
              </p14:cNvPr>
              <p14:cNvContentPartPr/>
              <p14:nvPr/>
            </p14:nvContentPartPr>
            <p14:xfrm>
              <a:off x="1942079" y="2798968"/>
              <a:ext cx="85725" cy="190499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CEEBA504-CE47-4F6D-8FA5-3C9E94B706F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923280" y="2781264"/>
                <a:ext cx="122948" cy="2255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Pismo odręczne 16">
                <a:extLst>
                  <a:ext uri="{FF2B5EF4-FFF2-40B4-BE49-F238E27FC236}">
                    <a16:creationId xmlns:a16="http://schemas.microsoft.com/office/drawing/2014/main" id="{E9D3F498-B887-7E1C-06D6-16B5B9E6C9AF}"/>
                  </a:ext>
                </a:extLst>
              </p14:cNvPr>
              <p14:cNvContentPartPr/>
              <p14:nvPr/>
            </p14:nvContentPartPr>
            <p14:xfrm>
              <a:off x="2009705" y="3177776"/>
              <a:ext cx="114299" cy="152399"/>
            </p14:xfrm>
          </p:contentPart>
        </mc:Choice>
        <mc:Fallback xmlns="">
          <p:pic>
            <p:nvPicPr>
              <p:cNvPr id="17" name="Pismo odręczne 16">
                <a:extLst>
                  <a:ext uri="{FF2B5EF4-FFF2-40B4-BE49-F238E27FC236}">
                    <a16:creationId xmlns:a16="http://schemas.microsoft.com/office/drawing/2014/main" id="{E9D3F498-B887-7E1C-06D6-16B5B9E6C9AF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992012" y="3160490"/>
                <a:ext cx="149332" cy="1873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Pismo odręczne 17">
                <a:extLst>
                  <a:ext uri="{FF2B5EF4-FFF2-40B4-BE49-F238E27FC236}">
                    <a16:creationId xmlns:a16="http://schemas.microsoft.com/office/drawing/2014/main" id="{731506B7-5D93-F055-F940-756940AED671}"/>
                  </a:ext>
                </a:extLst>
              </p14:cNvPr>
              <p14:cNvContentPartPr/>
              <p14:nvPr/>
            </p14:nvContentPartPr>
            <p14:xfrm>
              <a:off x="2369741" y="2566205"/>
              <a:ext cx="76199" cy="85725"/>
            </p14:xfrm>
          </p:contentPart>
        </mc:Choice>
        <mc:Fallback xmlns="">
          <p:pic>
            <p:nvPicPr>
              <p:cNvPr id="18" name="Pismo odręczne 17">
                <a:extLst>
                  <a:ext uri="{FF2B5EF4-FFF2-40B4-BE49-F238E27FC236}">
                    <a16:creationId xmlns:a16="http://schemas.microsoft.com/office/drawing/2014/main" id="{731506B7-5D93-F055-F940-756940AED67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352535" y="2548781"/>
                <a:ext cx="110963" cy="1202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Pismo odręczne 18">
                <a:extLst>
                  <a:ext uri="{FF2B5EF4-FFF2-40B4-BE49-F238E27FC236}">
                    <a16:creationId xmlns:a16="http://schemas.microsoft.com/office/drawing/2014/main" id="{E3C64611-8796-DCB2-A698-BFCFF8FD9421}"/>
                  </a:ext>
                </a:extLst>
              </p14:cNvPr>
              <p14:cNvContentPartPr/>
              <p14:nvPr/>
            </p14:nvContentPartPr>
            <p14:xfrm>
              <a:off x="2682102" y="2586141"/>
              <a:ext cx="47624" cy="47624"/>
            </p14:xfrm>
          </p:contentPart>
        </mc:Choice>
        <mc:Fallback xmlns="">
          <p:pic>
            <p:nvPicPr>
              <p:cNvPr id="19" name="Pismo odręczne 18">
                <a:extLst>
                  <a:ext uri="{FF2B5EF4-FFF2-40B4-BE49-F238E27FC236}">
                    <a16:creationId xmlns:a16="http://schemas.microsoft.com/office/drawing/2014/main" id="{E3C64611-8796-DCB2-A698-BFCFF8FD942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664721" y="2569489"/>
                <a:ext cx="82038" cy="805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Pismo odręczne 19">
                <a:extLst>
                  <a:ext uri="{FF2B5EF4-FFF2-40B4-BE49-F238E27FC236}">
                    <a16:creationId xmlns:a16="http://schemas.microsoft.com/office/drawing/2014/main" id="{C65984D0-BAF5-C5D1-A6E9-F0FAB4772E1A}"/>
                  </a:ext>
                </a:extLst>
              </p14:cNvPr>
              <p14:cNvContentPartPr/>
              <p14:nvPr/>
            </p14:nvContentPartPr>
            <p14:xfrm>
              <a:off x="2620087" y="2942590"/>
              <a:ext cx="114299" cy="66675"/>
            </p14:xfrm>
          </p:contentPart>
        </mc:Choice>
        <mc:Fallback xmlns="">
          <p:pic>
            <p:nvPicPr>
              <p:cNvPr id="20" name="Pismo odręczne 19">
                <a:extLst>
                  <a:ext uri="{FF2B5EF4-FFF2-40B4-BE49-F238E27FC236}">
                    <a16:creationId xmlns:a16="http://schemas.microsoft.com/office/drawing/2014/main" id="{C65984D0-BAF5-C5D1-A6E9-F0FAB4772E1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602769" y="2926173"/>
                <a:ext cx="148589" cy="998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Pismo odręczne 20">
                <a:extLst>
                  <a:ext uri="{FF2B5EF4-FFF2-40B4-BE49-F238E27FC236}">
                    <a16:creationId xmlns:a16="http://schemas.microsoft.com/office/drawing/2014/main" id="{7E61F56D-836F-7987-919E-9C589684ECAF}"/>
                  </a:ext>
                </a:extLst>
              </p14:cNvPr>
              <p14:cNvContentPartPr/>
              <p14:nvPr/>
            </p14:nvContentPartPr>
            <p14:xfrm>
              <a:off x="2241280" y="3268207"/>
              <a:ext cx="257174" cy="57149"/>
            </p14:xfrm>
          </p:contentPart>
        </mc:Choice>
        <mc:Fallback xmlns="">
          <p:pic>
            <p:nvPicPr>
              <p:cNvPr id="21" name="Pismo odręczne 20">
                <a:extLst>
                  <a:ext uri="{FF2B5EF4-FFF2-40B4-BE49-F238E27FC236}">
                    <a16:creationId xmlns:a16="http://schemas.microsoft.com/office/drawing/2014/main" id="{7E61F56D-836F-7987-919E-9C589684ECAF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223380" y="3250236"/>
                <a:ext cx="293339" cy="927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Pismo odręczne 21">
                <a:extLst>
                  <a:ext uri="{FF2B5EF4-FFF2-40B4-BE49-F238E27FC236}">
                    <a16:creationId xmlns:a16="http://schemas.microsoft.com/office/drawing/2014/main" id="{54BA4738-8E8F-7517-444B-C4F6222EFEA1}"/>
                  </a:ext>
                </a:extLst>
              </p14:cNvPr>
              <p14:cNvContentPartPr/>
              <p14:nvPr/>
            </p14:nvContentPartPr>
            <p14:xfrm>
              <a:off x="2735834" y="3289285"/>
              <a:ext cx="161924" cy="28574"/>
            </p14:xfrm>
          </p:contentPart>
        </mc:Choice>
        <mc:Fallback xmlns="">
          <p:pic>
            <p:nvPicPr>
              <p:cNvPr id="22" name="Pismo odręczne 21">
                <a:extLst>
                  <a:ext uri="{FF2B5EF4-FFF2-40B4-BE49-F238E27FC236}">
                    <a16:creationId xmlns:a16="http://schemas.microsoft.com/office/drawing/2014/main" id="{54BA4738-8E8F-7517-444B-C4F6222EFEA1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717517" y="3269162"/>
                <a:ext cx="198192" cy="684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Pismo odręczne 22">
                <a:extLst>
                  <a:ext uri="{FF2B5EF4-FFF2-40B4-BE49-F238E27FC236}">
                    <a16:creationId xmlns:a16="http://schemas.microsoft.com/office/drawing/2014/main" id="{156AFF71-0F40-7868-BEC2-2C11C1DD0ACF}"/>
                  </a:ext>
                </a:extLst>
              </p14:cNvPr>
              <p14:cNvContentPartPr/>
              <p14:nvPr/>
            </p14:nvContentPartPr>
            <p14:xfrm>
              <a:off x="2851581" y="3018859"/>
              <a:ext cx="2143124" cy="295274"/>
            </p14:xfrm>
          </p:contentPart>
        </mc:Choice>
        <mc:Fallback xmlns="">
          <p:pic>
            <p:nvPicPr>
              <p:cNvPr id="23" name="Pismo odręczne 22">
                <a:extLst>
                  <a:ext uri="{FF2B5EF4-FFF2-40B4-BE49-F238E27FC236}">
                    <a16:creationId xmlns:a16="http://schemas.microsoft.com/office/drawing/2014/main" id="{156AFF71-0F40-7868-BEC2-2C11C1DD0AC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833611" y="3000898"/>
                <a:ext cx="2178705" cy="3308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Pismo odręczne 23">
                <a:extLst>
                  <a:ext uri="{FF2B5EF4-FFF2-40B4-BE49-F238E27FC236}">
                    <a16:creationId xmlns:a16="http://schemas.microsoft.com/office/drawing/2014/main" id="{1FCEE828-5200-F474-899D-651972456E51}"/>
                  </a:ext>
                </a:extLst>
              </p14:cNvPr>
              <p14:cNvContentPartPr/>
              <p14:nvPr/>
            </p14:nvContentPartPr>
            <p14:xfrm>
              <a:off x="5271640" y="2935955"/>
              <a:ext cx="314324" cy="419099"/>
            </p14:xfrm>
          </p:contentPart>
        </mc:Choice>
        <mc:Fallback xmlns="">
          <p:pic>
            <p:nvPicPr>
              <p:cNvPr id="24" name="Pismo odręczne 23">
                <a:extLst>
                  <a:ext uri="{FF2B5EF4-FFF2-40B4-BE49-F238E27FC236}">
                    <a16:creationId xmlns:a16="http://schemas.microsoft.com/office/drawing/2014/main" id="{1FCEE828-5200-F474-899D-651972456E5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253596" y="2918403"/>
                <a:ext cx="350051" cy="4545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Pismo odręczne 24">
                <a:extLst>
                  <a:ext uri="{FF2B5EF4-FFF2-40B4-BE49-F238E27FC236}">
                    <a16:creationId xmlns:a16="http://schemas.microsoft.com/office/drawing/2014/main" id="{CA1ECD11-FC93-671F-2620-41B6CCAA36C5}"/>
                  </a:ext>
                </a:extLst>
              </p14:cNvPr>
              <p14:cNvContentPartPr/>
              <p14:nvPr/>
            </p14:nvContentPartPr>
            <p14:xfrm>
              <a:off x="4956069" y="2315494"/>
              <a:ext cx="257174" cy="295274"/>
            </p14:xfrm>
          </p:contentPart>
        </mc:Choice>
        <mc:Fallback xmlns="">
          <p:pic>
            <p:nvPicPr>
              <p:cNvPr id="25" name="Pismo odręczne 24">
                <a:extLst>
                  <a:ext uri="{FF2B5EF4-FFF2-40B4-BE49-F238E27FC236}">
                    <a16:creationId xmlns:a16="http://schemas.microsoft.com/office/drawing/2014/main" id="{CA1ECD11-FC93-671F-2620-41B6CCAA36C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938567" y="2297698"/>
                <a:ext cx="292535" cy="3312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6" name="Pismo odręczne 25">
                <a:extLst>
                  <a:ext uri="{FF2B5EF4-FFF2-40B4-BE49-F238E27FC236}">
                    <a16:creationId xmlns:a16="http://schemas.microsoft.com/office/drawing/2014/main" id="{32CF0123-8EB8-DEC1-7259-E3D2691C7B4D}"/>
                  </a:ext>
                </a:extLst>
              </p14:cNvPr>
              <p14:cNvContentPartPr/>
              <p14:nvPr/>
            </p14:nvContentPartPr>
            <p14:xfrm>
              <a:off x="7943883" y="2388593"/>
              <a:ext cx="333375" cy="419099"/>
            </p14:xfrm>
          </p:contentPart>
        </mc:Choice>
        <mc:Fallback xmlns="">
          <p:pic>
            <p:nvPicPr>
              <p:cNvPr id="26" name="Pismo odręczne 25">
                <a:extLst>
                  <a:ext uri="{FF2B5EF4-FFF2-40B4-BE49-F238E27FC236}">
                    <a16:creationId xmlns:a16="http://schemas.microsoft.com/office/drawing/2014/main" id="{32CF0123-8EB8-DEC1-7259-E3D2691C7B4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926299" y="2371160"/>
                <a:ext cx="368902" cy="45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7" name="Pismo odręczne 26">
                <a:extLst>
                  <a:ext uri="{FF2B5EF4-FFF2-40B4-BE49-F238E27FC236}">
                    <a16:creationId xmlns:a16="http://schemas.microsoft.com/office/drawing/2014/main" id="{4F6646EC-6643-B7EB-217B-FF123B23265A}"/>
                  </a:ext>
                </a:extLst>
              </p14:cNvPr>
              <p14:cNvContentPartPr/>
              <p14:nvPr/>
            </p14:nvContentPartPr>
            <p14:xfrm>
              <a:off x="8365339" y="2594002"/>
              <a:ext cx="133350" cy="180974"/>
            </p14:xfrm>
          </p:contentPart>
        </mc:Choice>
        <mc:Fallback xmlns="">
          <p:pic>
            <p:nvPicPr>
              <p:cNvPr id="27" name="Pismo odręczne 26">
                <a:extLst>
                  <a:ext uri="{FF2B5EF4-FFF2-40B4-BE49-F238E27FC236}">
                    <a16:creationId xmlns:a16="http://schemas.microsoft.com/office/drawing/2014/main" id="{4F6646EC-6643-B7EB-217B-FF123B23265A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347072" y="2576546"/>
                <a:ext cx="169519" cy="216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8" name="Pismo odręczne 27">
                <a:extLst>
                  <a:ext uri="{FF2B5EF4-FFF2-40B4-BE49-F238E27FC236}">
                    <a16:creationId xmlns:a16="http://schemas.microsoft.com/office/drawing/2014/main" id="{4916C810-712D-8D31-80B5-4FC3BDC570B5}"/>
                  </a:ext>
                </a:extLst>
              </p14:cNvPr>
              <p14:cNvContentPartPr/>
              <p14:nvPr/>
            </p14:nvContentPartPr>
            <p14:xfrm>
              <a:off x="7712948" y="2901955"/>
              <a:ext cx="1266824" cy="38099"/>
            </p14:xfrm>
          </p:contentPart>
        </mc:Choice>
        <mc:Fallback xmlns="">
          <p:pic>
            <p:nvPicPr>
              <p:cNvPr id="28" name="Pismo odręczne 27">
                <a:extLst>
                  <a:ext uri="{FF2B5EF4-FFF2-40B4-BE49-F238E27FC236}">
                    <a16:creationId xmlns:a16="http://schemas.microsoft.com/office/drawing/2014/main" id="{4916C810-712D-8D31-80B5-4FC3BDC570B5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695253" y="2882112"/>
                <a:ext cx="1302575" cy="773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9" name="Pismo odręczne 28">
                <a:extLst>
                  <a:ext uri="{FF2B5EF4-FFF2-40B4-BE49-F238E27FC236}">
                    <a16:creationId xmlns:a16="http://schemas.microsoft.com/office/drawing/2014/main" id="{07B6994A-70B2-44F1-C10C-4E62F4594170}"/>
                  </a:ext>
                </a:extLst>
              </p14:cNvPr>
              <p14:cNvContentPartPr/>
              <p14:nvPr/>
            </p14:nvContentPartPr>
            <p14:xfrm>
              <a:off x="8187826" y="3060665"/>
              <a:ext cx="323849" cy="352424"/>
            </p14:xfrm>
          </p:contentPart>
        </mc:Choice>
        <mc:Fallback xmlns="">
          <p:pic>
            <p:nvPicPr>
              <p:cNvPr id="29" name="Pismo odręczne 28">
                <a:extLst>
                  <a:ext uri="{FF2B5EF4-FFF2-40B4-BE49-F238E27FC236}">
                    <a16:creationId xmlns:a16="http://schemas.microsoft.com/office/drawing/2014/main" id="{07B6994A-70B2-44F1-C10C-4E62F4594170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170464" y="3042499"/>
                <a:ext cx="358927" cy="3883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0" name="Pismo odręczne 29">
                <a:extLst>
                  <a:ext uri="{FF2B5EF4-FFF2-40B4-BE49-F238E27FC236}">
                    <a16:creationId xmlns:a16="http://schemas.microsoft.com/office/drawing/2014/main" id="{DEB47E39-7062-B62B-FBA5-E96527BA785D}"/>
                  </a:ext>
                </a:extLst>
              </p14:cNvPr>
              <p14:cNvContentPartPr/>
              <p14:nvPr/>
            </p14:nvContentPartPr>
            <p14:xfrm>
              <a:off x="8666837" y="3361520"/>
              <a:ext cx="161924" cy="190499"/>
            </p14:xfrm>
          </p:contentPart>
        </mc:Choice>
        <mc:Fallback xmlns="">
          <p:pic>
            <p:nvPicPr>
              <p:cNvPr id="30" name="Pismo odręczne 29">
                <a:extLst>
                  <a:ext uri="{FF2B5EF4-FFF2-40B4-BE49-F238E27FC236}">
                    <a16:creationId xmlns:a16="http://schemas.microsoft.com/office/drawing/2014/main" id="{DEB47E39-7062-B62B-FBA5-E96527BA785D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648437" y="3343974"/>
                <a:ext cx="198357" cy="2259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1" name="Pismo odręczne 30">
                <a:extLst>
                  <a:ext uri="{FF2B5EF4-FFF2-40B4-BE49-F238E27FC236}">
                    <a16:creationId xmlns:a16="http://schemas.microsoft.com/office/drawing/2014/main" id="{1E88CF96-90F2-A8CB-15EE-9B84EF5061C4}"/>
                  </a:ext>
                </a:extLst>
              </p14:cNvPr>
              <p14:cNvContentPartPr/>
              <p14:nvPr/>
            </p14:nvContentPartPr>
            <p14:xfrm>
              <a:off x="9249224" y="2883148"/>
              <a:ext cx="276224" cy="9524"/>
            </p14:xfrm>
          </p:contentPart>
        </mc:Choice>
        <mc:Fallback xmlns="">
          <p:pic>
            <p:nvPicPr>
              <p:cNvPr id="31" name="Pismo odręczne 30">
                <a:extLst>
                  <a:ext uri="{FF2B5EF4-FFF2-40B4-BE49-F238E27FC236}">
                    <a16:creationId xmlns:a16="http://schemas.microsoft.com/office/drawing/2014/main" id="{1E88CF96-90F2-A8CB-15EE-9B84EF5061C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9231600" y="2406948"/>
                <a:ext cx="311831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2" name="Pismo odręczne 31">
                <a:extLst>
                  <a:ext uri="{FF2B5EF4-FFF2-40B4-BE49-F238E27FC236}">
                    <a16:creationId xmlns:a16="http://schemas.microsoft.com/office/drawing/2014/main" id="{D60FD666-6B07-2942-3E8F-40B924359E5C}"/>
                  </a:ext>
                </a:extLst>
              </p14:cNvPr>
              <p14:cNvContentPartPr/>
              <p14:nvPr/>
            </p14:nvContentPartPr>
            <p14:xfrm>
              <a:off x="9259746" y="2980251"/>
              <a:ext cx="209549" cy="19049"/>
            </p14:xfrm>
          </p:contentPart>
        </mc:Choice>
        <mc:Fallback xmlns="">
          <p:pic>
            <p:nvPicPr>
              <p:cNvPr id="32" name="Pismo odręczne 31">
                <a:extLst>
                  <a:ext uri="{FF2B5EF4-FFF2-40B4-BE49-F238E27FC236}">
                    <a16:creationId xmlns:a16="http://schemas.microsoft.com/office/drawing/2014/main" id="{D60FD666-6B07-2942-3E8F-40B924359E5C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9241866" y="2962280"/>
                <a:ext cx="244951" cy="546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3" name="Pismo odręczne 32">
                <a:extLst>
                  <a:ext uri="{FF2B5EF4-FFF2-40B4-BE49-F238E27FC236}">
                    <a16:creationId xmlns:a16="http://schemas.microsoft.com/office/drawing/2014/main" id="{E1087D1C-621A-4BA7-3113-12E37828080E}"/>
                  </a:ext>
                </a:extLst>
              </p14:cNvPr>
              <p14:cNvContentPartPr/>
              <p14:nvPr/>
            </p14:nvContentPartPr>
            <p14:xfrm>
              <a:off x="10091019" y="2407610"/>
              <a:ext cx="409575" cy="361950"/>
            </p14:xfrm>
          </p:contentPart>
        </mc:Choice>
        <mc:Fallback xmlns="">
          <p:pic>
            <p:nvPicPr>
              <p:cNvPr id="33" name="Pismo odręczne 32">
                <a:extLst>
                  <a:ext uri="{FF2B5EF4-FFF2-40B4-BE49-F238E27FC236}">
                    <a16:creationId xmlns:a16="http://schemas.microsoft.com/office/drawing/2014/main" id="{E1087D1C-621A-4BA7-3113-12E37828080E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0073243" y="2389585"/>
                <a:ext cx="445490" cy="3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4" name="Pismo odręczne 33">
                <a:extLst>
                  <a:ext uri="{FF2B5EF4-FFF2-40B4-BE49-F238E27FC236}">
                    <a16:creationId xmlns:a16="http://schemas.microsoft.com/office/drawing/2014/main" id="{277B411B-0516-0DAC-C911-E8977B69C41D}"/>
                  </a:ext>
                </a:extLst>
              </p14:cNvPr>
              <p14:cNvContentPartPr/>
              <p14:nvPr/>
            </p14:nvContentPartPr>
            <p14:xfrm>
              <a:off x="10069974" y="3030751"/>
              <a:ext cx="819149" cy="28574"/>
            </p14:xfrm>
          </p:contentPart>
        </mc:Choice>
        <mc:Fallback xmlns="">
          <p:pic>
            <p:nvPicPr>
              <p:cNvPr id="34" name="Pismo odręczne 33">
                <a:extLst>
                  <a:ext uri="{FF2B5EF4-FFF2-40B4-BE49-F238E27FC236}">
                    <a16:creationId xmlns:a16="http://schemas.microsoft.com/office/drawing/2014/main" id="{277B411B-0516-0DAC-C911-E8977B69C41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0052269" y="3014516"/>
                <a:ext cx="854921" cy="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5" name="Pismo odręczne 34">
                <a:extLst>
                  <a:ext uri="{FF2B5EF4-FFF2-40B4-BE49-F238E27FC236}">
                    <a16:creationId xmlns:a16="http://schemas.microsoft.com/office/drawing/2014/main" id="{975A65D5-681A-FE6D-7221-FB6413285D01}"/>
                  </a:ext>
                </a:extLst>
              </p14:cNvPr>
              <p14:cNvContentPartPr/>
              <p14:nvPr/>
            </p14:nvContentPartPr>
            <p14:xfrm>
              <a:off x="10244615" y="3226760"/>
              <a:ext cx="276224" cy="295274"/>
            </p14:xfrm>
          </p:contentPart>
        </mc:Choice>
        <mc:Fallback xmlns="">
          <p:pic>
            <p:nvPicPr>
              <p:cNvPr id="35" name="Pismo odręczne 34">
                <a:extLst>
                  <a:ext uri="{FF2B5EF4-FFF2-40B4-BE49-F238E27FC236}">
                    <a16:creationId xmlns:a16="http://schemas.microsoft.com/office/drawing/2014/main" id="{975A65D5-681A-FE6D-7221-FB6413285D01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0227105" y="3208843"/>
                <a:ext cx="311601" cy="3307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6" name="Pismo odręczne 35">
                <a:extLst>
                  <a:ext uri="{FF2B5EF4-FFF2-40B4-BE49-F238E27FC236}">
                    <a16:creationId xmlns:a16="http://schemas.microsoft.com/office/drawing/2014/main" id="{D6AE465F-FBB9-504F-6442-BA36727A2647}"/>
                  </a:ext>
                </a:extLst>
              </p14:cNvPr>
              <p14:cNvContentPartPr/>
              <p14:nvPr/>
            </p14:nvContentPartPr>
            <p14:xfrm>
              <a:off x="7145281" y="1866277"/>
              <a:ext cx="4610099" cy="2209799"/>
            </p14:xfrm>
          </p:contentPart>
        </mc:Choice>
        <mc:Fallback xmlns="">
          <p:pic>
            <p:nvPicPr>
              <p:cNvPr id="36" name="Pismo odręczne 35">
                <a:extLst>
                  <a:ext uri="{FF2B5EF4-FFF2-40B4-BE49-F238E27FC236}">
                    <a16:creationId xmlns:a16="http://schemas.microsoft.com/office/drawing/2014/main" id="{D6AE465F-FBB9-504F-6442-BA36727A2647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127659" y="1848299"/>
                <a:ext cx="4645702" cy="224539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27378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22274A-A6FE-4A8E-42E8-C4ED54293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3394051A-CE3B-1A50-8AE2-AAF5D03386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-5400000">
            <a:off x="3277074" y="-2548466"/>
            <a:ext cx="5531404" cy="11691615"/>
          </a:xfrm>
        </p:spPr>
      </p:pic>
    </p:spTree>
    <p:extLst>
      <p:ext uri="{BB962C8B-B14F-4D97-AF65-F5344CB8AC3E}">
        <p14:creationId xmlns:p14="http://schemas.microsoft.com/office/powerpoint/2010/main" val="38106526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024B76-CC98-1D67-188D-5F9C7B9E0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5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7B26CE39-5F97-E738-9DB3-FAEA50D52E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388171" y="-2196577"/>
            <a:ext cx="5319202" cy="11238274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9987FB30-ED7D-BB05-B549-5E95E561F93C}"/>
                  </a:ext>
                </a:extLst>
              </p14:cNvPr>
              <p14:cNvContentPartPr/>
              <p14:nvPr/>
            </p14:nvContentPartPr>
            <p14:xfrm>
              <a:off x="326196" y="5682117"/>
              <a:ext cx="9524" cy="9524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9987FB30-ED7D-BB05-B549-5E95E561F93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50004" y="5215441"/>
                <a:ext cx="952400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541DB11E-5434-E9E8-B74F-6B6F25F09143}"/>
                  </a:ext>
                </a:extLst>
              </p14:cNvPr>
              <p14:cNvContentPartPr/>
              <p14:nvPr/>
            </p14:nvContentPartPr>
            <p14:xfrm>
              <a:off x="1414364" y="5050770"/>
              <a:ext cx="38099" cy="333375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541DB11E-5434-E9E8-B74F-6B6F25F091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95688" y="5032533"/>
                <a:ext cx="75077" cy="3694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4C538758-2AA7-2F73-3316-F973F1573A8A}"/>
                  </a:ext>
                </a:extLst>
              </p14:cNvPr>
              <p14:cNvContentPartPr/>
              <p14:nvPr/>
            </p14:nvContentPartPr>
            <p14:xfrm>
              <a:off x="1285679" y="5049746"/>
              <a:ext cx="428624" cy="314324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4C538758-2AA7-2F73-3316-F973F1573A8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8000" y="5032323"/>
                <a:ext cx="464343" cy="349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06C5BF09-56A0-39E7-9A69-E6BFD40E25B6}"/>
                  </a:ext>
                </a:extLst>
              </p14:cNvPr>
              <p14:cNvContentPartPr/>
              <p14:nvPr/>
            </p14:nvContentPartPr>
            <p14:xfrm>
              <a:off x="1757247" y="5145473"/>
              <a:ext cx="323849" cy="295274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06C5BF09-56A0-39E7-9A69-E6BFD40E25B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39417" y="5127957"/>
                <a:ext cx="359873" cy="3306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5005B552-1EE6-F84F-3BA1-E9802BCD56F0}"/>
                  </a:ext>
                </a:extLst>
              </p14:cNvPr>
              <p14:cNvContentPartPr/>
              <p14:nvPr/>
            </p14:nvContentPartPr>
            <p14:xfrm>
              <a:off x="2167484" y="5200976"/>
              <a:ext cx="247649" cy="238124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5005B552-1EE6-F84F-3BA1-E9802BCD56F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49795" y="5183126"/>
                <a:ext cx="282674" cy="2734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C6705FDB-BC0D-911F-E24A-766F568EF352}"/>
                  </a:ext>
                </a:extLst>
              </p14:cNvPr>
              <p14:cNvContentPartPr/>
              <p14:nvPr/>
            </p14:nvContentPartPr>
            <p14:xfrm>
              <a:off x="2175751" y="5319284"/>
              <a:ext cx="247649" cy="38099"/>
            </p14:xfrm>
          </p:contentPart>
        </mc:Choice>
        <mc:Fallback xmlns=""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C6705FDB-BC0D-911F-E24A-766F568EF35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58113" y="5301159"/>
                <a:ext cx="283285" cy="747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87BCCC26-17CB-1512-CAB2-1090302B9F8E}"/>
                  </a:ext>
                </a:extLst>
              </p14:cNvPr>
              <p14:cNvContentPartPr/>
              <p14:nvPr/>
            </p14:nvContentPartPr>
            <p14:xfrm>
              <a:off x="3156781" y="5154929"/>
              <a:ext cx="276224" cy="304799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87BCCC26-17CB-1512-CAB2-1090302B9F8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138972" y="5136936"/>
                <a:ext cx="312206" cy="3404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DE76270F-DDBA-0249-4236-90FCAC7269B2}"/>
                  </a:ext>
                </a:extLst>
              </p14:cNvPr>
              <p14:cNvContentPartPr/>
              <p14:nvPr/>
            </p14:nvContentPartPr>
            <p14:xfrm>
              <a:off x="3567107" y="5188814"/>
              <a:ext cx="190499" cy="276224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DE76270F-DDBA-0249-4236-90FCAC7269B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48719" y="5171327"/>
                <a:ext cx="226907" cy="3115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Pismo odręczne 13">
                <a:extLst>
                  <a:ext uri="{FF2B5EF4-FFF2-40B4-BE49-F238E27FC236}">
                    <a16:creationId xmlns:a16="http://schemas.microsoft.com/office/drawing/2014/main" id="{58DBB184-CA89-F3EC-3044-4732B4156C3A}"/>
                  </a:ext>
                </a:extLst>
              </p14:cNvPr>
              <p14:cNvContentPartPr/>
              <p14:nvPr/>
            </p14:nvContentPartPr>
            <p14:xfrm>
              <a:off x="4005652" y="5166518"/>
              <a:ext cx="209549" cy="371474"/>
            </p14:xfrm>
          </p:contentPart>
        </mc:Choice>
        <mc:Fallback xmlns="">
          <p:pic>
            <p:nvPicPr>
              <p:cNvPr id="14" name="Pismo odręczne 13">
                <a:extLst>
                  <a:ext uri="{FF2B5EF4-FFF2-40B4-BE49-F238E27FC236}">
                    <a16:creationId xmlns:a16="http://schemas.microsoft.com/office/drawing/2014/main" id="{58DBB184-CA89-F3EC-3044-4732B4156C3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988043" y="5148846"/>
                <a:ext cx="244415" cy="407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Pismo odręczne 14">
                <a:extLst>
                  <a:ext uri="{FF2B5EF4-FFF2-40B4-BE49-F238E27FC236}">
                    <a16:creationId xmlns:a16="http://schemas.microsoft.com/office/drawing/2014/main" id="{6C153F88-FB0A-8267-5751-E8A69BFF49EE}"/>
                  </a:ext>
                </a:extLst>
              </p14:cNvPr>
              <p14:cNvContentPartPr/>
              <p14:nvPr/>
            </p14:nvContentPartPr>
            <p14:xfrm>
              <a:off x="4304906" y="5176481"/>
              <a:ext cx="333375" cy="361950"/>
            </p14:xfrm>
          </p:contentPart>
        </mc:Choice>
        <mc:Fallback xmlns="">
          <p:pic>
            <p:nvPicPr>
              <p:cNvPr id="15" name="Pismo odręczne 14">
                <a:extLst>
                  <a:ext uri="{FF2B5EF4-FFF2-40B4-BE49-F238E27FC236}">
                    <a16:creationId xmlns:a16="http://schemas.microsoft.com/office/drawing/2014/main" id="{6C153F88-FB0A-8267-5751-E8A69BFF49E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287265" y="5158728"/>
                <a:ext cx="369017" cy="3978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B1E8B300-6018-00C9-F902-00053EA390E0}"/>
                  </a:ext>
                </a:extLst>
              </p14:cNvPr>
              <p14:cNvContentPartPr/>
              <p14:nvPr/>
            </p14:nvContentPartPr>
            <p14:xfrm>
              <a:off x="4756143" y="5183822"/>
              <a:ext cx="276224" cy="285749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B1E8B300-6018-00C9-F902-00053EA390E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737874" y="5165552"/>
                <a:ext cx="312396" cy="3219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Pismo odręczne 16">
                <a:extLst>
                  <a:ext uri="{FF2B5EF4-FFF2-40B4-BE49-F238E27FC236}">
                    <a16:creationId xmlns:a16="http://schemas.microsoft.com/office/drawing/2014/main" id="{0933BA7F-D6B9-CA7A-9388-5B1B254F59E2}"/>
                  </a:ext>
                </a:extLst>
              </p14:cNvPr>
              <p14:cNvContentPartPr/>
              <p14:nvPr/>
            </p14:nvContentPartPr>
            <p14:xfrm>
              <a:off x="5124428" y="5363234"/>
              <a:ext cx="295274" cy="9524"/>
            </p14:xfrm>
          </p:contentPart>
        </mc:Choice>
        <mc:Fallback xmlns="">
          <p:pic>
            <p:nvPicPr>
              <p:cNvPr id="17" name="Pismo odręczne 16">
                <a:extLst>
                  <a:ext uri="{FF2B5EF4-FFF2-40B4-BE49-F238E27FC236}">
                    <a16:creationId xmlns:a16="http://schemas.microsoft.com/office/drawing/2014/main" id="{0933BA7F-D6B9-CA7A-9388-5B1B254F59E2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106597" y="5351024"/>
                <a:ext cx="330579" cy="33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Pismo odręczne 17">
                <a:extLst>
                  <a:ext uri="{FF2B5EF4-FFF2-40B4-BE49-F238E27FC236}">
                    <a16:creationId xmlns:a16="http://schemas.microsoft.com/office/drawing/2014/main" id="{183A9643-C7E1-7920-0A24-5F0158896735}"/>
                  </a:ext>
                </a:extLst>
              </p14:cNvPr>
              <p14:cNvContentPartPr/>
              <p14:nvPr/>
            </p14:nvContentPartPr>
            <p14:xfrm>
              <a:off x="5166518" y="5482191"/>
              <a:ext cx="219074" cy="28574"/>
            </p14:xfrm>
          </p:contentPart>
        </mc:Choice>
        <mc:Fallback xmlns="">
          <p:pic>
            <p:nvPicPr>
              <p:cNvPr id="18" name="Pismo odręczne 17">
                <a:extLst>
                  <a:ext uri="{FF2B5EF4-FFF2-40B4-BE49-F238E27FC236}">
                    <a16:creationId xmlns:a16="http://schemas.microsoft.com/office/drawing/2014/main" id="{183A9643-C7E1-7920-0A24-5F015889673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148908" y="5466317"/>
                <a:ext cx="253943" cy="600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Pismo odręczne 18">
                <a:extLst>
                  <a:ext uri="{FF2B5EF4-FFF2-40B4-BE49-F238E27FC236}">
                    <a16:creationId xmlns:a16="http://schemas.microsoft.com/office/drawing/2014/main" id="{83852828-0D6D-3D8A-5FFD-ACD7B2068F22}"/>
                  </a:ext>
                </a:extLst>
              </p14:cNvPr>
              <p14:cNvContentPartPr/>
              <p14:nvPr/>
            </p14:nvContentPartPr>
            <p14:xfrm>
              <a:off x="4293155" y="5722139"/>
              <a:ext cx="238124" cy="209549"/>
            </p14:xfrm>
          </p:contentPart>
        </mc:Choice>
        <mc:Fallback xmlns="">
          <p:pic>
            <p:nvPicPr>
              <p:cNvPr id="19" name="Pismo odręczne 18">
                <a:extLst>
                  <a:ext uri="{FF2B5EF4-FFF2-40B4-BE49-F238E27FC236}">
                    <a16:creationId xmlns:a16="http://schemas.microsoft.com/office/drawing/2014/main" id="{83852828-0D6D-3D8A-5FFD-ACD7B2068F2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275341" y="5704125"/>
                <a:ext cx="274115" cy="2459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Pismo odręczne 19">
                <a:extLst>
                  <a:ext uri="{FF2B5EF4-FFF2-40B4-BE49-F238E27FC236}">
                    <a16:creationId xmlns:a16="http://schemas.microsoft.com/office/drawing/2014/main" id="{D207F852-481C-752C-C06F-6AD3B1194AE0}"/>
                  </a:ext>
                </a:extLst>
              </p14:cNvPr>
              <p14:cNvContentPartPr/>
              <p14:nvPr/>
            </p14:nvContentPartPr>
            <p14:xfrm>
              <a:off x="4793255" y="5745251"/>
              <a:ext cx="190499" cy="333375"/>
            </p14:xfrm>
          </p:contentPart>
        </mc:Choice>
        <mc:Fallback xmlns="">
          <p:pic>
            <p:nvPicPr>
              <p:cNvPr id="20" name="Pismo odręczne 19">
                <a:extLst>
                  <a:ext uri="{FF2B5EF4-FFF2-40B4-BE49-F238E27FC236}">
                    <a16:creationId xmlns:a16="http://schemas.microsoft.com/office/drawing/2014/main" id="{D207F852-481C-752C-C06F-6AD3B1194AE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775649" y="5727591"/>
                <a:ext cx="225359" cy="3690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Pismo odręczne 20">
                <a:extLst>
                  <a:ext uri="{FF2B5EF4-FFF2-40B4-BE49-F238E27FC236}">
                    <a16:creationId xmlns:a16="http://schemas.microsoft.com/office/drawing/2014/main" id="{C439EC3E-6BE1-E4F2-3396-E28766177AD7}"/>
                  </a:ext>
                </a:extLst>
              </p14:cNvPr>
              <p14:cNvContentPartPr/>
              <p14:nvPr/>
            </p14:nvContentPartPr>
            <p14:xfrm>
              <a:off x="4975258" y="5767541"/>
              <a:ext cx="561975" cy="390524"/>
            </p14:xfrm>
          </p:contentPart>
        </mc:Choice>
        <mc:Fallback xmlns="">
          <p:pic>
            <p:nvPicPr>
              <p:cNvPr id="21" name="Pismo odręczne 20">
                <a:extLst>
                  <a:ext uri="{FF2B5EF4-FFF2-40B4-BE49-F238E27FC236}">
                    <a16:creationId xmlns:a16="http://schemas.microsoft.com/office/drawing/2014/main" id="{C439EC3E-6BE1-E4F2-3396-E28766177AD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957304" y="5750001"/>
                <a:ext cx="597525" cy="425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2" name="Pismo odręczne 21">
                <a:extLst>
                  <a:ext uri="{FF2B5EF4-FFF2-40B4-BE49-F238E27FC236}">
                    <a16:creationId xmlns:a16="http://schemas.microsoft.com/office/drawing/2014/main" id="{1ED7406F-FAD5-2B70-388B-46EB5FC87F71}"/>
                  </a:ext>
                </a:extLst>
              </p14:cNvPr>
              <p14:cNvContentPartPr/>
              <p14:nvPr/>
            </p14:nvContentPartPr>
            <p14:xfrm>
              <a:off x="4150624" y="5567267"/>
              <a:ext cx="1781174" cy="723899"/>
            </p14:xfrm>
          </p:contentPart>
        </mc:Choice>
        <mc:Fallback xmlns="">
          <p:pic>
            <p:nvPicPr>
              <p:cNvPr id="22" name="Pismo odręczne 21">
                <a:extLst>
                  <a:ext uri="{FF2B5EF4-FFF2-40B4-BE49-F238E27FC236}">
                    <a16:creationId xmlns:a16="http://schemas.microsoft.com/office/drawing/2014/main" id="{1ED7406F-FAD5-2B70-388B-46EB5FC87F71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133028" y="5549322"/>
                <a:ext cx="1816726" cy="7594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4" name="Pismo odręczne 23">
                <a:extLst>
                  <a:ext uri="{FF2B5EF4-FFF2-40B4-BE49-F238E27FC236}">
                    <a16:creationId xmlns:a16="http://schemas.microsoft.com/office/drawing/2014/main" id="{8D997469-034F-498D-1C02-56FB898C1B56}"/>
                  </a:ext>
                </a:extLst>
              </p14:cNvPr>
              <p14:cNvContentPartPr/>
              <p14:nvPr/>
            </p14:nvContentPartPr>
            <p14:xfrm>
              <a:off x="3911670" y="6189191"/>
              <a:ext cx="2285999" cy="161924"/>
            </p14:xfrm>
          </p:contentPart>
        </mc:Choice>
        <mc:Fallback xmlns="">
          <p:pic>
            <p:nvPicPr>
              <p:cNvPr id="24" name="Pismo odręczne 23">
                <a:extLst>
                  <a:ext uri="{FF2B5EF4-FFF2-40B4-BE49-F238E27FC236}">
                    <a16:creationId xmlns:a16="http://schemas.microsoft.com/office/drawing/2014/main" id="{8D997469-034F-498D-1C02-56FB898C1B5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894030" y="6171791"/>
                <a:ext cx="2321639" cy="19707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48580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D03576-BD9F-7D12-4793-90EC7E5DE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Analiza modelu </a:t>
            </a:r>
            <a:r>
              <a:rPr lang="pl-PL" dirty="0" err="1">
                <a:cs typeface="Calibri Light"/>
              </a:rPr>
              <a:t>SmoothLife</a:t>
            </a:r>
            <a:endParaRPr lang="pl-PL" dirty="0" err="1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A5291B-C088-AAAA-4FD2-930C2844F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cs typeface="Calibri"/>
              </a:rPr>
              <a:t>Rozkład komórek w przestrzeni</a:t>
            </a:r>
          </a:p>
          <a:p>
            <a:r>
              <a:rPr lang="pl-PL" dirty="0" err="1">
                <a:cs typeface="Calibri"/>
              </a:rPr>
              <a:t>Klastrowanie</a:t>
            </a:r>
            <a:r>
              <a:rPr lang="pl-PL" dirty="0">
                <a:cs typeface="Calibri"/>
              </a:rPr>
              <a:t> faz </a:t>
            </a:r>
          </a:p>
          <a:p>
            <a:r>
              <a:rPr lang="pl-PL" dirty="0">
                <a:cs typeface="Calibri"/>
              </a:rPr>
              <a:t>Obiekty zanurzone w środowisku (otoczenie, które je chroni)</a:t>
            </a:r>
          </a:p>
          <a:p>
            <a:r>
              <a:rPr lang="pl-PL" dirty="0">
                <a:cs typeface="Calibri"/>
              </a:rPr>
              <a:t>Jaka jest dynamika tych zmian?</a:t>
            </a:r>
          </a:p>
          <a:p>
            <a:endParaRPr lang="pl-PL" dirty="0"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D7FE852E-A539-3F21-6EA3-D801718ADB64}"/>
                  </a:ext>
                </a:extLst>
              </p14:cNvPr>
              <p14:cNvContentPartPr/>
              <p14:nvPr/>
            </p14:nvContentPartPr>
            <p14:xfrm>
              <a:off x="7490768" y="3938930"/>
              <a:ext cx="3095624" cy="2057399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D7FE852E-A539-3F21-6EA3-D801718ADB6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73140" y="3920892"/>
                <a:ext cx="3131239" cy="20931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7138E7DD-78DA-B5D4-CBCA-AFD387F0AF03}"/>
                  </a:ext>
                </a:extLst>
              </p14:cNvPr>
              <p14:cNvContentPartPr/>
              <p14:nvPr/>
            </p14:nvContentPartPr>
            <p14:xfrm>
              <a:off x="7469710" y="4816929"/>
              <a:ext cx="1295400" cy="523874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7138E7DD-78DA-B5D4-CBCA-AFD387F0AF0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51748" y="4798789"/>
                <a:ext cx="1330964" cy="5597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AC1BD404-7D4D-7B9C-3A56-8DD26D62160F}"/>
                  </a:ext>
                </a:extLst>
              </p14:cNvPr>
              <p14:cNvContentPartPr/>
              <p14:nvPr/>
            </p14:nvContentPartPr>
            <p14:xfrm>
              <a:off x="8762271" y="4265914"/>
              <a:ext cx="1609725" cy="628649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AC1BD404-7D4D-7B9C-3A56-8DD26D62160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44317" y="4248160"/>
                <a:ext cx="1645273" cy="6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6715A4AA-0F21-6D14-B3C4-47B37F9F8163}"/>
                  </a:ext>
                </a:extLst>
              </p14:cNvPr>
              <p14:cNvContentPartPr/>
              <p14:nvPr/>
            </p14:nvContentPartPr>
            <p14:xfrm>
              <a:off x="2423424" y="4317879"/>
              <a:ext cx="1190624" cy="990599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6715A4AA-0F21-6D14-B3C4-47B37F9F816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05471" y="4299875"/>
                <a:ext cx="1226170" cy="10262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A7CA2139-4681-CBCF-DE11-A362EC2E2DB1}"/>
                  </a:ext>
                </a:extLst>
              </p14:cNvPr>
              <p14:cNvContentPartPr/>
              <p14:nvPr/>
            </p14:nvContentPartPr>
            <p14:xfrm>
              <a:off x="2636652" y="4526642"/>
              <a:ext cx="1333499" cy="933449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A7CA2139-4681-CBCF-DE11-A362EC2E2DB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18651" y="4508601"/>
                <a:ext cx="1369141" cy="969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769A76FA-C259-F37B-4636-CE68E16A8365}"/>
                  </a:ext>
                </a:extLst>
              </p14:cNvPr>
              <p14:cNvContentPartPr/>
              <p14:nvPr/>
            </p14:nvContentPartPr>
            <p14:xfrm>
              <a:off x="3184071" y="4353905"/>
              <a:ext cx="4714874" cy="609600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769A76FA-C259-F37B-4636-CE68E16A836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66437" y="4336230"/>
                <a:ext cx="4750503" cy="6453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8DE3159C-1009-53ED-1F2D-EEB5C89D1FFC}"/>
                  </a:ext>
                </a:extLst>
              </p14:cNvPr>
              <p14:cNvContentPartPr/>
              <p14:nvPr/>
            </p14:nvContentPartPr>
            <p14:xfrm>
              <a:off x="7831709" y="4652636"/>
              <a:ext cx="142875" cy="104775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8DE3159C-1009-53ED-1F2D-EEB5C89D1FF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814243" y="4634810"/>
                <a:ext cx="177458" cy="1407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623B6867-2D74-6F88-DB40-4B09EE1464E6}"/>
                  </a:ext>
                </a:extLst>
              </p14:cNvPr>
              <p14:cNvContentPartPr/>
              <p14:nvPr/>
            </p14:nvContentPartPr>
            <p14:xfrm>
              <a:off x="5442857" y="4719724"/>
              <a:ext cx="342899" cy="333374"/>
            </p14:xfrm>
          </p:contentPart>
        </mc:Choice>
        <mc:Fallback xmlns=""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623B6867-2D74-6F88-DB40-4B09EE1464E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25464" y="4701987"/>
                <a:ext cx="378041" cy="369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8349B076-389B-096F-647D-D4248AA549C3}"/>
                  </a:ext>
                </a:extLst>
              </p14:cNvPr>
              <p14:cNvContentPartPr/>
              <p14:nvPr/>
            </p14:nvContentPartPr>
            <p14:xfrm>
              <a:off x="5417341" y="5333999"/>
              <a:ext cx="171449" cy="114299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8349B076-389B-096F-647D-D4248AA549C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399369" y="5316681"/>
                <a:ext cx="207033" cy="14858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1073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5" name="Pismo odręczne 54">
                <a:extLst>
                  <a:ext uri="{FF2B5EF4-FFF2-40B4-BE49-F238E27FC236}">
                    <a16:creationId xmlns:a16="http://schemas.microsoft.com/office/drawing/2014/main" id="{B532511B-8782-4830-93D5-B4B24E4B39AD}"/>
                  </a:ext>
                </a:extLst>
              </p14:cNvPr>
              <p14:cNvContentPartPr/>
              <p14:nvPr/>
            </p14:nvContentPartPr>
            <p14:xfrm>
              <a:off x="3183398" y="3327181"/>
              <a:ext cx="295275" cy="171449"/>
            </p14:xfrm>
          </p:contentPart>
        </mc:Choice>
        <mc:Fallback xmlns="">
          <p:pic>
            <p:nvPicPr>
              <p:cNvPr id="55" name="Pismo odręczne 54">
                <a:extLst>
                  <a:ext uri="{FF2B5EF4-FFF2-40B4-BE49-F238E27FC236}">
                    <a16:creationId xmlns:a16="http://schemas.microsoft.com/office/drawing/2014/main" id="{B532511B-8782-4830-93D5-B4B24E4B39A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65393" y="3309686"/>
                <a:ext cx="330924" cy="2060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6" name="Pismo odręczne 55">
                <a:extLst>
                  <a:ext uri="{FF2B5EF4-FFF2-40B4-BE49-F238E27FC236}">
                    <a16:creationId xmlns:a16="http://schemas.microsoft.com/office/drawing/2014/main" id="{CEECE3D4-4BB5-4085-AB0F-75EFF3412D44}"/>
                  </a:ext>
                </a:extLst>
              </p14:cNvPr>
              <p14:cNvContentPartPr/>
              <p14:nvPr/>
            </p14:nvContentPartPr>
            <p14:xfrm>
              <a:off x="3150167" y="2314456"/>
              <a:ext cx="409574" cy="219074"/>
            </p14:xfrm>
          </p:contentPart>
        </mc:Choice>
        <mc:Fallback xmlns="">
          <p:pic>
            <p:nvPicPr>
              <p:cNvPr id="56" name="Pismo odręczne 55">
                <a:extLst>
                  <a:ext uri="{FF2B5EF4-FFF2-40B4-BE49-F238E27FC236}">
                    <a16:creationId xmlns:a16="http://schemas.microsoft.com/office/drawing/2014/main" id="{CEECE3D4-4BB5-4085-AB0F-75EFF3412D4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32156" y="2296381"/>
                <a:ext cx="445236" cy="2548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7" name="Pismo odręczne 56">
                <a:extLst>
                  <a:ext uri="{FF2B5EF4-FFF2-40B4-BE49-F238E27FC236}">
                    <a16:creationId xmlns:a16="http://schemas.microsoft.com/office/drawing/2014/main" id="{215D29EE-132A-4B40-BAD6-5DF0101AC5DB}"/>
                  </a:ext>
                </a:extLst>
              </p14:cNvPr>
              <p14:cNvContentPartPr/>
              <p14:nvPr/>
            </p14:nvContentPartPr>
            <p14:xfrm>
              <a:off x="1889584" y="3278007"/>
              <a:ext cx="438150" cy="247649"/>
            </p14:xfrm>
          </p:contentPart>
        </mc:Choice>
        <mc:Fallback xmlns="">
          <p:pic>
            <p:nvPicPr>
              <p:cNvPr id="57" name="Pismo odręczne 56">
                <a:extLst>
                  <a:ext uri="{FF2B5EF4-FFF2-40B4-BE49-F238E27FC236}">
                    <a16:creationId xmlns:a16="http://schemas.microsoft.com/office/drawing/2014/main" id="{215D29EE-132A-4B40-BAD6-5DF0101AC5D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71729" y="3260165"/>
                <a:ext cx="473502" cy="2829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8" name="Pismo odręczne 57">
                <a:extLst>
                  <a:ext uri="{FF2B5EF4-FFF2-40B4-BE49-F238E27FC236}">
                    <a16:creationId xmlns:a16="http://schemas.microsoft.com/office/drawing/2014/main" id="{CD95875D-CBF2-4662-B588-AEAC44BFEA62}"/>
                  </a:ext>
                </a:extLst>
              </p14:cNvPr>
              <p14:cNvContentPartPr/>
              <p14:nvPr/>
            </p14:nvContentPartPr>
            <p14:xfrm>
              <a:off x="4329505" y="3259726"/>
              <a:ext cx="438150" cy="238124"/>
            </p14:xfrm>
          </p:contentPart>
        </mc:Choice>
        <mc:Fallback xmlns="">
          <p:pic>
            <p:nvPicPr>
              <p:cNvPr id="58" name="Pismo odręczne 57">
                <a:extLst>
                  <a:ext uri="{FF2B5EF4-FFF2-40B4-BE49-F238E27FC236}">
                    <a16:creationId xmlns:a16="http://schemas.microsoft.com/office/drawing/2014/main" id="{CD95875D-CBF2-4662-B588-AEAC44BFEA6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11650" y="3241876"/>
                <a:ext cx="473502" cy="2734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9" name="Pismo odręczne 58">
                <a:extLst>
                  <a:ext uri="{FF2B5EF4-FFF2-40B4-BE49-F238E27FC236}">
                    <a16:creationId xmlns:a16="http://schemas.microsoft.com/office/drawing/2014/main" id="{35D92D03-6C51-49CF-8F3F-CAE5E29BAAD4}"/>
                  </a:ext>
                </a:extLst>
              </p14:cNvPr>
              <p14:cNvContentPartPr/>
              <p14:nvPr/>
            </p14:nvContentPartPr>
            <p14:xfrm>
              <a:off x="3147335" y="4164980"/>
              <a:ext cx="419099" cy="257174"/>
            </p14:xfrm>
          </p:contentPart>
        </mc:Choice>
        <mc:Fallback xmlns="">
          <p:pic>
            <p:nvPicPr>
              <p:cNvPr id="59" name="Pismo odręczne 58">
                <a:extLst>
                  <a:ext uri="{FF2B5EF4-FFF2-40B4-BE49-F238E27FC236}">
                    <a16:creationId xmlns:a16="http://schemas.microsoft.com/office/drawing/2014/main" id="{35D92D03-6C51-49CF-8F3F-CAE5E29BAAD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29425" y="4146844"/>
                <a:ext cx="454561" cy="2930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0" name="Pismo odręczne 59">
                <a:extLst>
                  <a:ext uri="{FF2B5EF4-FFF2-40B4-BE49-F238E27FC236}">
                    <a16:creationId xmlns:a16="http://schemas.microsoft.com/office/drawing/2014/main" id="{A7E0BE64-5642-4B83-BA2D-3EB5DA09EFFF}"/>
                  </a:ext>
                </a:extLst>
              </p14:cNvPr>
              <p14:cNvContentPartPr/>
              <p14:nvPr/>
            </p14:nvContentPartPr>
            <p14:xfrm>
              <a:off x="8294464" y="3324927"/>
              <a:ext cx="209549" cy="180975"/>
            </p14:xfrm>
          </p:contentPart>
        </mc:Choice>
        <mc:Fallback xmlns="">
          <p:pic>
            <p:nvPicPr>
              <p:cNvPr id="60" name="Pismo odręczne 59">
                <a:extLst>
                  <a:ext uri="{FF2B5EF4-FFF2-40B4-BE49-F238E27FC236}">
                    <a16:creationId xmlns:a16="http://schemas.microsoft.com/office/drawing/2014/main" id="{A7E0BE64-5642-4B83-BA2D-3EB5DA09EFF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276615" y="3307044"/>
                <a:ext cx="244890" cy="2163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1" name="Pismo odręczne 60">
                <a:extLst>
                  <a:ext uri="{FF2B5EF4-FFF2-40B4-BE49-F238E27FC236}">
                    <a16:creationId xmlns:a16="http://schemas.microsoft.com/office/drawing/2014/main" id="{E1944BF6-D40B-4FAE-A48A-10CAA1B25277}"/>
                  </a:ext>
                </a:extLst>
              </p14:cNvPr>
              <p14:cNvContentPartPr/>
              <p14:nvPr/>
            </p14:nvContentPartPr>
            <p14:xfrm>
              <a:off x="8293097" y="2280690"/>
              <a:ext cx="314325" cy="209549"/>
            </p14:xfrm>
          </p:contentPart>
        </mc:Choice>
        <mc:Fallback xmlns="">
          <p:pic>
            <p:nvPicPr>
              <p:cNvPr id="61" name="Pismo odręczne 60">
                <a:extLst>
                  <a:ext uri="{FF2B5EF4-FFF2-40B4-BE49-F238E27FC236}">
                    <a16:creationId xmlns:a16="http://schemas.microsoft.com/office/drawing/2014/main" id="{E1944BF6-D40B-4FAE-A48A-10CAA1B2527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274907" y="2262901"/>
                <a:ext cx="350341" cy="2447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2" name="Pismo odręczne 61">
                <a:extLst>
                  <a:ext uri="{FF2B5EF4-FFF2-40B4-BE49-F238E27FC236}">
                    <a16:creationId xmlns:a16="http://schemas.microsoft.com/office/drawing/2014/main" id="{FB16011D-9095-4E0B-ACA3-6CEFD6A694FC}"/>
                  </a:ext>
                </a:extLst>
              </p14:cNvPr>
              <p14:cNvContentPartPr/>
              <p14:nvPr/>
            </p14:nvContentPartPr>
            <p14:xfrm>
              <a:off x="9564306" y="2296190"/>
              <a:ext cx="333374" cy="209549"/>
            </p14:xfrm>
          </p:contentPart>
        </mc:Choice>
        <mc:Fallback xmlns="">
          <p:pic>
            <p:nvPicPr>
              <p:cNvPr id="62" name="Pismo odręczne 61">
                <a:extLst>
                  <a:ext uri="{FF2B5EF4-FFF2-40B4-BE49-F238E27FC236}">
                    <a16:creationId xmlns:a16="http://schemas.microsoft.com/office/drawing/2014/main" id="{FB16011D-9095-4E0B-ACA3-6CEFD6A694F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46344" y="2278610"/>
                <a:ext cx="368939" cy="244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3" name="Pismo odręczne 62">
                <a:extLst>
                  <a:ext uri="{FF2B5EF4-FFF2-40B4-BE49-F238E27FC236}">
                    <a16:creationId xmlns:a16="http://schemas.microsoft.com/office/drawing/2014/main" id="{235F65F7-8D9C-4E95-AB90-3D429E0D1FE8}"/>
                  </a:ext>
                </a:extLst>
              </p14:cNvPr>
              <p14:cNvContentPartPr/>
              <p14:nvPr/>
            </p14:nvContentPartPr>
            <p14:xfrm>
              <a:off x="9600982" y="3268627"/>
              <a:ext cx="314325" cy="257174"/>
            </p14:xfrm>
          </p:contentPart>
        </mc:Choice>
        <mc:Fallback xmlns="">
          <p:pic>
            <p:nvPicPr>
              <p:cNvPr id="63" name="Pismo odręczne 62">
                <a:extLst>
                  <a:ext uri="{FF2B5EF4-FFF2-40B4-BE49-F238E27FC236}">
                    <a16:creationId xmlns:a16="http://schemas.microsoft.com/office/drawing/2014/main" id="{235F65F7-8D9C-4E95-AB90-3D429E0D1FE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582771" y="3250439"/>
                <a:ext cx="350383" cy="2931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4" name="Pismo odręczne 63">
                <a:extLst>
                  <a:ext uri="{FF2B5EF4-FFF2-40B4-BE49-F238E27FC236}">
                    <a16:creationId xmlns:a16="http://schemas.microsoft.com/office/drawing/2014/main" id="{289CE33A-4EFE-481A-8FA2-3232306DA1D8}"/>
                  </a:ext>
                </a:extLst>
              </p14:cNvPr>
              <p14:cNvContentPartPr/>
              <p14:nvPr/>
            </p14:nvContentPartPr>
            <p14:xfrm>
              <a:off x="8300697" y="4182359"/>
              <a:ext cx="323850" cy="247649"/>
            </p14:xfrm>
          </p:contentPart>
        </mc:Choice>
        <mc:Fallback xmlns="">
          <p:pic>
            <p:nvPicPr>
              <p:cNvPr id="64" name="Pismo odręczne 63">
                <a:extLst>
                  <a:ext uri="{FF2B5EF4-FFF2-40B4-BE49-F238E27FC236}">
                    <a16:creationId xmlns:a16="http://schemas.microsoft.com/office/drawing/2014/main" id="{289CE33A-4EFE-481A-8FA2-3232306DA1D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282844" y="4164644"/>
                <a:ext cx="359199" cy="2827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5" name="Pismo odręczne 64">
                <a:extLst>
                  <a:ext uri="{FF2B5EF4-FFF2-40B4-BE49-F238E27FC236}">
                    <a16:creationId xmlns:a16="http://schemas.microsoft.com/office/drawing/2014/main" id="{E7A336EB-B774-4792-B5A2-C51D22376B55}"/>
                  </a:ext>
                </a:extLst>
              </p14:cNvPr>
              <p14:cNvContentPartPr/>
              <p14:nvPr/>
            </p14:nvContentPartPr>
            <p14:xfrm>
              <a:off x="7256883" y="3323562"/>
              <a:ext cx="295275" cy="190499"/>
            </p14:xfrm>
          </p:contentPart>
        </mc:Choice>
        <mc:Fallback xmlns="">
          <p:pic>
            <p:nvPicPr>
              <p:cNvPr id="65" name="Pismo odręczne 64">
                <a:extLst>
                  <a:ext uri="{FF2B5EF4-FFF2-40B4-BE49-F238E27FC236}">
                    <a16:creationId xmlns:a16="http://schemas.microsoft.com/office/drawing/2014/main" id="{E7A336EB-B774-4792-B5A2-C51D22376B5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238701" y="3305590"/>
                <a:ext cx="331275" cy="226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6" name="Pismo odręczne 65">
                <a:extLst>
                  <a:ext uri="{FF2B5EF4-FFF2-40B4-BE49-F238E27FC236}">
                    <a16:creationId xmlns:a16="http://schemas.microsoft.com/office/drawing/2014/main" id="{0144A569-281C-4BC7-A3A2-DC191836F6B6}"/>
                  </a:ext>
                </a:extLst>
              </p14:cNvPr>
              <p14:cNvContentPartPr/>
              <p14:nvPr/>
            </p14:nvContentPartPr>
            <p14:xfrm>
              <a:off x="7219144" y="2373252"/>
              <a:ext cx="314325" cy="200024"/>
            </p14:xfrm>
          </p:contentPart>
        </mc:Choice>
        <mc:Fallback xmlns="">
          <p:pic>
            <p:nvPicPr>
              <p:cNvPr id="66" name="Pismo odręczne 65">
                <a:extLst>
                  <a:ext uri="{FF2B5EF4-FFF2-40B4-BE49-F238E27FC236}">
                    <a16:creationId xmlns:a16="http://schemas.microsoft.com/office/drawing/2014/main" id="{0144A569-281C-4BC7-A3A2-DC191836F6B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200891" y="2355488"/>
                <a:ext cx="350467" cy="2351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7" name="Pismo odręczne 66">
                <a:extLst>
                  <a:ext uri="{FF2B5EF4-FFF2-40B4-BE49-F238E27FC236}">
                    <a16:creationId xmlns:a16="http://schemas.microsoft.com/office/drawing/2014/main" id="{C5B957AB-1AEA-4715-B6FC-C660AE81928E}"/>
                  </a:ext>
                </a:extLst>
              </p14:cNvPr>
              <p14:cNvContentPartPr/>
              <p14:nvPr/>
            </p14:nvContentPartPr>
            <p14:xfrm>
              <a:off x="9629686" y="4077603"/>
              <a:ext cx="314325" cy="209549"/>
            </p14:xfrm>
          </p:contentPart>
        </mc:Choice>
        <mc:Fallback xmlns="">
          <p:pic>
            <p:nvPicPr>
              <p:cNvPr id="67" name="Pismo odręczne 66">
                <a:extLst>
                  <a:ext uri="{FF2B5EF4-FFF2-40B4-BE49-F238E27FC236}">
                    <a16:creationId xmlns:a16="http://schemas.microsoft.com/office/drawing/2014/main" id="{C5B957AB-1AEA-4715-B6FC-C660AE81928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611517" y="4059905"/>
                <a:ext cx="350300" cy="2445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8" name="Pismo odręczne 67">
                <a:extLst>
                  <a:ext uri="{FF2B5EF4-FFF2-40B4-BE49-F238E27FC236}">
                    <a16:creationId xmlns:a16="http://schemas.microsoft.com/office/drawing/2014/main" id="{C4DD6FBA-F6C6-4A1D-8DF8-09DA80FC4E30}"/>
                  </a:ext>
                </a:extLst>
              </p14:cNvPr>
              <p14:cNvContentPartPr/>
              <p14:nvPr/>
            </p14:nvContentPartPr>
            <p14:xfrm>
              <a:off x="7322384" y="4100403"/>
              <a:ext cx="314325" cy="238124"/>
            </p14:xfrm>
          </p:contentPart>
        </mc:Choice>
        <mc:Fallback xmlns="">
          <p:pic>
            <p:nvPicPr>
              <p:cNvPr id="68" name="Pismo odręczne 67">
                <a:extLst>
                  <a:ext uri="{FF2B5EF4-FFF2-40B4-BE49-F238E27FC236}">
                    <a16:creationId xmlns:a16="http://schemas.microsoft.com/office/drawing/2014/main" id="{C4DD6FBA-F6C6-4A1D-8DF8-09DA80FC4E3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304626" y="4082253"/>
                <a:ext cx="349487" cy="2740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9" name="Pismo odręczne 68">
                <a:extLst>
                  <a:ext uri="{FF2B5EF4-FFF2-40B4-BE49-F238E27FC236}">
                    <a16:creationId xmlns:a16="http://schemas.microsoft.com/office/drawing/2014/main" id="{A65691A1-437C-4320-A7B8-3AF9A2DBA3E2}"/>
                  </a:ext>
                </a:extLst>
              </p14:cNvPr>
              <p14:cNvContentPartPr/>
              <p14:nvPr/>
            </p14:nvContentPartPr>
            <p14:xfrm>
              <a:off x="5715782" y="1223558"/>
              <a:ext cx="28574" cy="323850"/>
            </p14:xfrm>
          </p:contentPart>
        </mc:Choice>
        <mc:Fallback xmlns="">
          <p:pic>
            <p:nvPicPr>
              <p:cNvPr id="69" name="Pismo odręczne 68">
                <a:extLst>
                  <a:ext uri="{FF2B5EF4-FFF2-40B4-BE49-F238E27FC236}">
                    <a16:creationId xmlns:a16="http://schemas.microsoft.com/office/drawing/2014/main" id="{A65691A1-437C-4320-A7B8-3AF9A2DBA3E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697923" y="1205586"/>
                <a:ext cx="63934" cy="3594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0" name="Pismo odręczne 69">
                <a:extLst>
                  <a:ext uri="{FF2B5EF4-FFF2-40B4-BE49-F238E27FC236}">
                    <a16:creationId xmlns:a16="http://schemas.microsoft.com/office/drawing/2014/main" id="{B54860ED-DEF7-4DE8-8963-CD7BAC084E4E}"/>
                  </a:ext>
                </a:extLst>
              </p14:cNvPr>
              <p14:cNvContentPartPr/>
              <p14:nvPr/>
            </p14:nvContentPartPr>
            <p14:xfrm>
              <a:off x="5744187" y="1802647"/>
              <a:ext cx="19049" cy="247649"/>
            </p14:xfrm>
          </p:contentPart>
        </mc:Choice>
        <mc:Fallback xmlns="">
          <p:pic>
            <p:nvPicPr>
              <p:cNvPr id="70" name="Pismo odręczne 69">
                <a:extLst>
                  <a:ext uri="{FF2B5EF4-FFF2-40B4-BE49-F238E27FC236}">
                    <a16:creationId xmlns:a16="http://schemas.microsoft.com/office/drawing/2014/main" id="{B54860ED-DEF7-4DE8-8963-CD7BAC084E4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726549" y="1784779"/>
                <a:ext cx="53972" cy="2830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1" name="Pismo odręczne 70">
                <a:extLst>
                  <a:ext uri="{FF2B5EF4-FFF2-40B4-BE49-F238E27FC236}">
                    <a16:creationId xmlns:a16="http://schemas.microsoft.com/office/drawing/2014/main" id="{654F2FEC-A45F-4FEB-B96F-B215DD9741D9}"/>
                  </a:ext>
                </a:extLst>
              </p14:cNvPr>
              <p14:cNvContentPartPr/>
              <p14:nvPr/>
            </p14:nvContentPartPr>
            <p14:xfrm>
              <a:off x="5803667" y="2316355"/>
              <a:ext cx="9524" cy="247649"/>
            </p14:xfrm>
          </p:contentPart>
        </mc:Choice>
        <mc:Fallback xmlns="">
          <p:pic>
            <p:nvPicPr>
              <p:cNvPr id="71" name="Pismo odręczne 70">
                <a:extLst>
                  <a:ext uri="{FF2B5EF4-FFF2-40B4-BE49-F238E27FC236}">
                    <a16:creationId xmlns:a16="http://schemas.microsoft.com/office/drawing/2014/main" id="{654F2FEC-A45F-4FEB-B96F-B215DD9741D9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789661" y="2298691"/>
                <a:ext cx="37256" cy="2826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2" name="Pismo odręczne 71">
                <a:extLst>
                  <a:ext uri="{FF2B5EF4-FFF2-40B4-BE49-F238E27FC236}">
                    <a16:creationId xmlns:a16="http://schemas.microsoft.com/office/drawing/2014/main" id="{2F25AC10-BEA8-4C7F-8BD0-5112B89E4569}"/>
                  </a:ext>
                </a:extLst>
              </p14:cNvPr>
              <p14:cNvContentPartPr/>
              <p14:nvPr/>
            </p14:nvContentPartPr>
            <p14:xfrm>
              <a:off x="5843230" y="2923464"/>
              <a:ext cx="9524" cy="171449"/>
            </p14:xfrm>
          </p:contentPart>
        </mc:Choice>
        <mc:Fallback xmlns="">
          <p:pic>
            <p:nvPicPr>
              <p:cNvPr id="72" name="Pismo odręczne 71">
                <a:extLst>
                  <a:ext uri="{FF2B5EF4-FFF2-40B4-BE49-F238E27FC236}">
                    <a16:creationId xmlns:a16="http://schemas.microsoft.com/office/drawing/2014/main" id="{2F25AC10-BEA8-4C7F-8BD0-5112B89E456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803547" y="2905417"/>
                <a:ext cx="88097" cy="2071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73" name="Pismo odręczne 72">
                <a:extLst>
                  <a:ext uri="{FF2B5EF4-FFF2-40B4-BE49-F238E27FC236}">
                    <a16:creationId xmlns:a16="http://schemas.microsoft.com/office/drawing/2014/main" id="{AAC57D04-8264-4D44-AC43-AB42D77A3589}"/>
                  </a:ext>
                </a:extLst>
              </p14:cNvPr>
              <p14:cNvContentPartPr/>
              <p14:nvPr/>
            </p14:nvContentPartPr>
            <p14:xfrm>
              <a:off x="5809276" y="3334431"/>
              <a:ext cx="19049" cy="238124"/>
            </p14:xfrm>
          </p:contentPart>
        </mc:Choice>
        <mc:Fallback xmlns="">
          <p:pic>
            <p:nvPicPr>
              <p:cNvPr id="73" name="Pismo odręczne 72">
                <a:extLst>
                  <a:ext uri="{FF2B5EF4-FFF2-40B4-BE49-F238E27FC236}">
                    <a16:creationId xmlns:a16="http://schemas.microsoft.com/office/drawing/2014/main" id="{AAC57D04-8264-4D44-AC43-AB42D77A358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791638" y="3316766"/>
                <a:ext cx="53972" cy="2731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4" name="Pismo odręczne 73">
                <a:extLst>
                  <a:ext uri="{FF2B5EF4-FFF2-40B4-BE49-F238E27FC236}">
                    <a16:creationId xmlns:a16="http://schemas.microsoft.com/office/drawing/2014/main" id="{BC2BB5DB-1DE8-46C4-8C2A-C320434F7B31}"/>
                  </a:ext>
                </a:extLst>
              </p14:cNvPr>
              <p14:cNvContentPartPr/>
              <p14:nvPr/>
            </p14:nvContentPartPr>
            <p14:xfrm>
              <a:off x="5818508" y="3978900"/>
              <a:ext cx="28574" cy="209549"/>
            </p14:xfrm>
          </p:contentPart>
        </mc:Choice>
        <mc:Fallback xmlns="">
          <p:pic>
            <p:nvPicPr>
              <p:cNvPr id="74" name="Pismo odręczne 73">
                <a:extLst>
                  <a:ext uri="{FF2B5EF4-FFF2-40B4-BE49-F238E27FC236}">
                    <a16:creationId xmlns:a16="http://schemas.microsoft.com/office/drawing/2014/main" id="{BC2BB5DB-1DE8-46C4-8C2A-C320434F7B3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799709" y="3960583"/>
                <a:ext cx="65795" cy="2458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75" name="Pismo odręczne 74">
                <a:extLst>
                  <a:ext uri="{FF2B5EF4-FFF2-40B4-BE49-F238E27FC236}">
                    <a16:creationId xmlns:a16="http://schemas.microsoft.com/office/drawing/2014/main" id="{EB96C32A-458A-4A39-B7D3-FA5D6DF742A1}"/>
                  </a:ext>
                </a:extLst>
              </p14:cNvPr>
              <p14:cNvContentPartPr/>
              <p14:nvPr/>
            </p14:nvContentPartPr>
            <p14:xfrm>
              <a:off x="5836938" y="4417887"/>
              <a:ext cx="19049" cy="285749"/>
            </p14:xfrm>
          </p:contentPart>
        </mc:Choice>
        <mc:Fallback xmlns="">
          <p:pic>
            <p:nvPicPr>
              <p:cNvPr id="75" name="Pismo odręczne 74">
                <a:extLst>
                  <a:ext uri="{FF2B5EF4-FFF2-40B4-BE49-F238E27FC236}">
                    <a16:creationId xmlns:a16="http://schemas.microsoft.com/office/drawing/2014/main" id="{EB96C32A-458A-4A39-B7D3-FA5D6DF742A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819621" y="4399779"/>
                <a:ext cx="53337" cy="321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6" name="Pismo odręczne 75">
                <a:extLst>
                  <a:ext uri="{FF2B5EF4-FFF2-40B4-BE49-F238E27FC236}">
                    <a16:creationId xmlns:a16="http://schemas.microsoft.com/office/drawing/2014/main" id="{237248FA-46B5-4EB3-93DD-53A1B30D5EC5}"/>
                  </a:ext>
                </a:extLst>
              </p14:cNvPr>
              <p14:cNvContentPartPr/>
              <p14:nvPr/>
            </p14:nvContentPartPr>
            <p14:xfrm>
              <a:off x="5802193" y="5118398"/>
              <a:ext cx="38099" cy="685799"/>
            </p14:xfrm>
          </p:contentPart>
        </mc:Choice>
        <mc:Fallback xmlns="">
          <p:pic>
            <p:nvPicPr>
              <p:cNvPr id="76" name="Pismo odręczne 75">
                <a:extLst>
                  <a:ext uri="{FF2B5EF4-FFF2-40B4-BE49-F238E27FC236}">
                    <a16:creationId xmlns:a16="http://schemas.microsoft.com/office/drawing/2014/main" id="{237248FA-46B5-4EB3-93DD-53A1B30D5EC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782951" y="5100492"/>
                <a:ext cx="76198" cy="72125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7" name="Pismo odręczne 76">
                <a:extLst>
                  <a:ext uri="{FF2B5EF4-FFF2-40B4-BE49-F238E27FC236}">
                    <a16:creationId xmlns:a16="http://schemas.microsoft.com/office/drawing/2014/main" id="{3C38793D-E153-4B46-8163-24A347B32BD9}"/>
                  </a:ext>
                </a:extLst>
              </p14:cNvPr>
              <p14:cNvContentPartPr/>
              <p14:nvPr/>
            </p14:nvContentPartPr>
            <p14:xfrm>
              <a:off x="1204878" y="5362493"/>
              <a:ext cx="190499" cy="266700"/>
            </p14:xfrm>
          </p:contentPart>
        </mc:Choice>
        <mc:Fallback xmlns="">
          <p:pic>
            <p:nvPicPr>
              <p:cNvPr id="77" name="Pismo odręczne 76">
                <a:extLst>
                  <a:ext uri="{FF2B5EF4-FFF2-40B4-BE49-F238E27FC236}">
                    <a16:creationId xmlns:a16="http://schemas.microsoft.com/office/drawing/2014/main" id="{3C38793D-E153-4B46-8163-24A347B32BD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186735" y="5344521"/>
                <a:ext cx="226422" cy="3022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78" name="Pismo odręczne 77">
                <a:extLst>
                  <a:ext uri="{FF2B5EF4-FFF2-40B4-BE49-F238E27FC236}">
                    <a16:creationId xmlns:a16="http://schemas.microsoft.com/office/drawing/2014/main" id="{EB82FC26-5A79-4629-B639-70DB6646B8EB}"/>
                  </a:ext>
                </a:extLst>
              </p14:cNvPr>
              <p14:cNvContentPartPr/>
              <p14:nvPr/>
            </p14:nvContentPartPr>
            <p14:xfrm>
              <a:off x="1510634" y="5426623"/>
              <a:ext cx="123825" cy="152399"/>
            </p14:xfrm>
          </p:contentPart>
        </mc:Choice>
        <mc:Fallback xmlns="">
          <p:pic>
            <p:nvPicPr>
              <p:cNvPr id="78" name="Pismo odręczne 77">
                <a:extLst>
                  <a:ext uri="{FF2B5EF4-FFF2-40B4-BE49-F238E27FC236}">
                    <a16:creationId xmlns:a16="http://schemas.microsoft.com/office/drawing/2014/main" id="{EB82FC26-5A79-4629-B639-70DB6646B8E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492042" y="5408173"/>
                <a:ext cx="160638" cy="188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79" name="Pismo odręczne 78">
                <a:extLst>
                  <a:ext uri="{FF2B5EF4-FFF2-40B4-BE49-F238E27FC236}">
                    <a16:creationId xmlns:a16="http://schemas.microsoft.com/office/drawing/2014/main" id="{5D4EFE52-4BB0-43D6-9FBF-41F93D9C3940}"/>
                  </a:ext>
                </a:extLst>
              </p14:cNvPr>
              <p14:cNvContentPartPr/>
              <p14:nvPr/>
            </p14:nvContentPartPr>
            <p14:xfrm>
              <a:off x="1644714" y="5374802"/>
              <a:ext cx="247649" cy="114300"/>
            </p14:xfrm>
          </p:contentPart>
        </mc:Choice>
        <mc:Fallback xmlns="">
          <p:pic>
            <p:nvPicPr>
              <p:cNvPr id="79" name="Pismo odręczne 78">
                <a:extLst>
                  <a:ext uri="{FF2B5EF4-FFF2-40B4-BE49-F238E27FC236}">
                    <a16:creationId xmlns:a16="http://schemas.microsoft.com/office/drawing/2014/main" id="{5D4EFE52-4BB0-43D6-9FBF-41F93D9C394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626949" y="5356659"/>
                <a:ext cx="282824" cy="1502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80" name="Pismo odręczne 79">
                <a:extLst>
                  <a:ext uri="{FF2B5EF4-FFF2-40B4-BE49-F238E27FC236}">
                    <a16:creationId xmlns:a16="http://schemas.microsoft.com/office/drawing/2014/main" id="{FD62B8BA-ABD4-46F4-83C9-80051BDEEF55}"/>
                  </a:ext>
                </a:extLst>
              </p14:cNvPr>
              <p14:cNvContentPartPr/>
              <p14:nvPr/>
            </p14:nvContentPartPr>
            <p14:xfrm>
              <a:off x="2341012" y="5170911"/>
              <a:ext cx="314325" cy="352425"/>
            </p14:xfrm>
          </p:contentPart>
        </mc:Choice>
        <mc:Fallback xmlns="">
          <p:pic>
            <p:nvPicPr>
              <p:cNvPr id="80" name="Pismo odręczne 79">
                <a:extLst>
                  <a:ext uri="{FF2B5EF4-FFF2-40B4-BE49-F238E27FC236}">
                    <a16:creationId xmlns:a16="http://schemas.microsoft.com/office/drawing/2014/main" id="{FD62B8BA-ABD4-46F4-83C9-80051BDEEF5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2322885" y="5152763"/>
                <a:ext cx="350217" cy="388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81" name="Pismo odręczne 80">
                <a:extLst>
                  <a:ext uri="{FF2B5EF4-FFF2-40B4-BE49-F238E27FC236}">
                    <a16:creationId xmlns:a16="http://schemas.microsoft.com/office/drawing/2014/main" id="{7440312F-72C9-4F1F-AA3B-B8261C4B6D62}"/>
                  </a:ext>
                </a:extLst>
              </p14:cNvPr>
              <p14:cNvContentPartPr/>
              <p14:nvPr/>
            </p14:nvContentPartPr>
            <p14:xfrm>
              <a:off x="2764681" y="5364419"/>
              <a:ext cx="85725" cy="104774"/>
            </p14:xfrm>
          </p:contentPart>
        </mc:Choice>
        <mc:Fallback xmlns="">
          <p:pic>
            <p:nvPicPr>
              <p:cNvPr id="81" name="Pismo odręczne 80">
                <a:extLst>
                  <a:ext uri="{FF2B5EF4-FFF2-40B4-BE49-F238E27FC236}">
                    <a16:creationId xmlns:a16="http://schemas.microsoft.com/office/drawing/2014/main" id="{7440312F-72C9-4F1F-AA3B-B8261C4B6D6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747328" y="5345776"/>
                <a:ext cx="120084" cy="1416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82" name="Pismo odręczne 81">
                <a:extLst>
                  <a:ext uri="{FF2B5EF4-FFF2-40B4-BE49-F238E27FC236}">
                    <a16:creationId xmlns:a16="http://schemas.microsoft.com/office/drawing/2014/main" id="{BF61999C-B5F5-4AFA-90EC-1169AA00E358}"/>
                  </a:ext>
                </a:extLst>
              </p14:cNvPr>
              <p14:cNvContentPartPr/>
              <p14:nvPr/>
            </p14:nvContentPartPr>
            <p14:xfrm>
              <a:off x="2951485" y="5361242"/>
              <a:ext cx="190499" cy="104774"/>
            </p14:xfrm>
          </p:contentPart>
        </mc:Choice>
        <mc:Fallback xmlns="">
          <p:pic>
            <p:nvPicPr>
              <p:cNvPr id="82" name="Pismo odręczne 81">
                <a:extLst>
                  <a:ext uri="{FF2B5EF4-FFF2-40B4-BE49-F238E27FC236}">
                    <a16:creationId xmlns:a16="http://schemas.microsoft.com/office/drawing/2014/main" id="{BF61999C-B5F5-4AFA-90EC-1169AA00E358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933513" y="5343544"/>
                <a:ext cx="226083" cy="1398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83" name="Pismo odręczne 82">
                <a:extLst>
                  <a:ext uri="{FF2B5EF4-FFF2-40B4-BE49-F238E27FC236}">
                    <a16:creationId xmlns:a16="http://schemas.microsoft.com/office/drawing/2014/main" id="{951FCDF2-EAC1-4D60-B091-8B8AACBD02C3}"/>
                  </a:ext>
                </a:extLst>
              </p14:cNvPr>
              <p14:cNvContentPartPr/>
              <p14:nvPr/>
            </p14:nvContentPartPr>
            <p14:xfrm>
              <a:off x="3241030" y="5366299"/>
              <a:ext cx="371474" cy="104774"/>
            </p14:xfrm>
          </p:contentPart>
        </mc:Choice>
        <mc:Fallback xmlns="">
          <p:pic>
            <p:nvPicPr>
              <p:cNvPr id="83" name="Pismo odręczne 82">
                <a:extLst>
                  <a:ext uri="{FF2B5EF4-FFF2-40B4-BE49-F238E27FC236}">
                    <a16:creationId xmlns:a16="http://schemas.microsoft.com/office/drawing/2014/main" id="{951FCDF2-EAC1-4D60-B091-8B8AACBD02C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222962" y="5348660"/>
                <a:ext cx="407248" cy="1396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84" name="Pismo odręczne 83">
                <a:extLst>
                  <a:ext uri="{FF2B5EF4-FFF2-40B4-BE49-F238E27FC236}">
                    <a16:creationId xmlns:a16="http://schemas.microsoft.com/office/drawing/2014/main" id="{C0000522-1AA0-4C99-B5C7-1F8DA2C16768}"/>
                  </a:ext>
                </a:extLst>
              </p14:cNvPr>
              <p14:cNvContentPartPr/>
              <p14:nvPr/>
            </p14:nvContentPartPr>
            <p14:xfrm>
              <a:off x="3708961" y="5333416"/>
              <a:ext cx="257174" cy="104774"/>
            </p14:xfrm>
          </p:contentPart>
        </mc:Choice>
        <mc:Fallback xmlns="">
          <p:pic>
            <p:nvPicPr>
              <p:cNvPr id="84" name="Pismo odręczne 83">
                <a:extLst>
                  <a:ext uri="{FF2B5EF4-FFF2-40B4-BE49-F238E27FC236}">
                    <a16:creationId xmlns:a16="http://schemas.microsoft.com/office/drawing/2014/main" id="{C0000522-1AA0-4C99-B5C7-1F8DA2C16768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691151" y="5315597"/>
                <a:ext cx="292437" cy="1400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85" name="Pismo odręczne 84">
                <a:extLst>
                  <a:ext uri="{FF2B5EF4-FFF2-40B4-BE49-F238E27FC236}">
                    <a16:creationId xmlns:a16="http://schemas.microsoft.com/office/drawing/2014/main" id="{04FD3817-F98D-49FC-9C5A-770942C40A99}"/>
                  </a:ext>
                </a:extLst>
              </p14:cNvPr>
              <p14:cNvContentPartPr/>
              <p14:nvPr/>
            </p14:nvContentPartPr>
            <p14:xfrm>
              <a:off x="4006921" y="5344281"/>
              <a:ext cx="371474" cy="104774"/>
            </p14:xfrm>
          </p:contentPart>
        </mc:Choice>
        <mc:Fallback xmlns="">
          <p:pic>
            <p:nvPicPr>
              <p:cNvPr id="85" name="Pismo odręczne 84">
                <a:extLst>
                  <a:ext uri="{FF2B5EF4-FFF2-40B4-BE49-F238E27FC236}">
                    <a16:creationId xmlns:a16="http://schemas.microsoft.com/office/drawing/2014/main" id="{04FD3817-F98D-49FC-9C5A-770942C40A99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988993" y="5326091"/>
                <a:ext cx="406972" cy="1407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86" name="Pismo odręczne 85">
                <a:extLst>
                  <a:ext uri="{FF2B5EF4-FFF2-40B4-BE49-F238E27FC236}">
                    <a16:creationId xmlns:a16="http://schemas.microsoft.com/office/drawing/2014/main" id="{BC44AB6D-5D0F-4DDA-BAE5-C1350CE4B2E7}"/>
                  </a:ext>
                </a:extLst>
              </p14:cNvPr>
              <p14:cNvContentPartPr/>
              <p14:nvPr/>
            </p14:nvContentPartPr>
            <p14:xfrm>
              <a:off x="4453136" y="5348139"/>
              <a:ext cx="219074" cy="114300"/>
            </p14:xfrm>
          </p:contentPart>
        </mc:Choice>
        <mc:Fallback xmlns="">
          <p:pic>
            <p:nvPicPr>
              <p:cNvPr id="86" name="Pismo odręczne 85">
                <a:extLst>
                  <a:ext uri="{FF2B5EF4-FFF2-40B4-BE49-F238E27FC236}">
                    <a16:creationId xmlns:a16="http://schemas.microsoft.com/office/drawing/2014/main" id="{BC44AB6D-5D0F-4DDA-BAE5-C1350CE4B2E7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435150" y="5330224"/>
                <a:ext cx="254687" cy="149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87" name="Pismo odręczne 86">
                <a:extLst>
                  <a:ext uri="{FF2B5EF4-FFF2-40B4-BE49-F238E27FC236}">
                    <a16:creationId xmlns:a16="http://schemas.microsoft.com/office/drawing/2014/main" id="{4F1A8B46-36EF-432E-8A47-473DF0C94173}"/>
                  </a:ext>
                </a:extLst>
              </p14:cNvPr>
              <p14:cNvContentPartPr/>
              <p14:nvPr/>
            </p14:nvContentPartPr>
            <p14:xfrm>
              <a:off x="4735224" y="5326535"/>
              <a:ext cx="342899" cy="161924"/>
            </p14:xfrm>
          </p:contentPart>
        </mc:Choice>
        <mc:Fallback xmlns="">
          <p:pic>
            <p:nvPicPr>
              <p:cNvPr id="87" name="Pismo odręczne 86">
                <a:extLst>
                  <a:ext uri="{FF2B5EF4-FFF2-40B4-BE49-F238E27FC236}">
                    <a16:creationId xmlns:a16="http://schemas.microsoft.com/office/drawing/2014/main" id="{4F1A8B46-36EF-432E-8A47-473DF0C94173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717043" y="5308858"/>
                <a:ext cx="378898" cy="1969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88" name="Pismo odręczne 87">
                <a:extLst>
                  <a:ext uri="{FF2B5EF4-FFF2-40B4-BE49-F238E27FC236}">
                    <a16:creationId xmlns:a16="http://schemas.microsoft.com/office/drawing/2014/main" id="{42A6751F-4C59-4532-A60D-5895BEC3EF49}"/>
                  </a:ext>
                </a:extLst>
              </p14:cNvPr>
              <p14:cNvContentPartPr/>
              <p14:nvPr/>
            </p14:nvContentPartPr>
            <p14:xfrm>
              <a:off x="7788332" y="5137078"/>
              <a:ext cx="295275" cy="266700"/>
            </p14:xfrm>
          </p:contentPart>
        </mc:Choice>
        <mc:Fallback xmlns="">
          <p:pic>
            <p:nvPicPr>
              <p:cNvPr id="88" name="Pismo odręczne 87">
                <a:extLst>
                  <a:ext uri="{FF2B5EF4-FFF2-40B4-BE49-F238E27FC236}">
                    <a16:creationId xmlns:a16="http://schemas.microsoft.com/office/drawing/2014/main" id="{42A6751F-4C59-4532-A60D-5895BEC3EF49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770060" y="5118935"/>
                <a:ext cx="331453" cy="3026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89" name="Pismo odręczne 88">
                <a:extLst>
                  <a:ext uri="{FF2B5EF4-FFF2-40B4-BE49-F238E27FC236}">
                    <a16:creationId xmlns:a16="http://schemas.microsoft.com/office/drawing/2014/main" id="{DED35608-C475-4B26-B416-2E628CD8AF66}"/>
                  </a:ext>
                </a:extLst>
              </p14:cNvPr>
              <p14:cNvContentPartPr/>
              <p14:nvPr/>
            </p14:nvContentPartPr>
            <p14:xfrm>
              <a:off x="8219455" y="5355150"/>
              <a:ext cx="161924" cy="123825"/>
            </p14:xfrm>
          </p:contentPart>
        </mc:Choice>
        <mc:Fallback xmlns="">
          <p:pic>
            <p:nvPicPr>
              <p:cNvPr id="89" name="Pismo odręczne 88">
                <a:extLst>
                  <a:ext uri="{FF2B5EF4-FFF2-40B4-BE49-F238E27FC236}">
                    <a16:creationId xmlns:a16="http://schemas.microsoft.com/office/drawing/2014/main" id="{DED35608-C475-4B26-B416-2E628CD8AF66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8201261" y="5337461"/>
                <a:ext cx="197948" cy="1588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90" name="Pismo odręczne 89">
                <a:extLst>
                  <a:ext uri="{FF2B5EF4-FFF2-40B4-BE49-F238E27FC236}">
                    <a16:creationId xmlns:a16="http://schemas.microsoft.com/office/drawing/2014/main" id="{9C7C0F06-9075-43E5-9262-039AA0A7E1CC}"/>
                  </a:ext>
                </a:extLst>
              </p14:cNvPr>
              <p14:cNvContentPartPr/>
              <p14:nvPr/>
            </p14:nvContentPartPr>
            <p14:xfrm>
              <a:off x="8405039" y="5371879"/>
              <a:ext cx="152399" cy="76200"/>
            </p14:xfrm>
          </p:contentPart>
        </mc:Choice>
        <mc:Fallback xmlns="">
          <p:pic>
            <p:nvPicPr>
              <p:cNvPr id="90" name="Pismo odręczne 89">
                <a:extLst>
                  <a:ext uri="{FF2B5EF4-FFF2-40B4-BE49-F238E27FC236}">
                    <a16:creationId xmlns:a16="http://schemas.microsoft.com/office/drawing/2014/main" id="{9C7C0F06-9075-43E5-9262-039AA0A7E1CC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8386896" y="5353384"/>
                <a:ext cx="188322" cy="1128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91" name="Pismo odręczne 90">
                <a:extLst>
                  <a:ext uri="{FF2B5EF4-FFF2-40B4-BE49-F238E27FC236}">
                    <a16:creationId xmlns:a16="http://schemas.microsoft.com/office/drawing/2014/main" id="{B4C1A2C5-ED3E-4AF9-81E5-505A290357BC}"/>
                  </a:ext>
                </a:extLst>
              </p14:cNvPr>
              <p14:cNvContentPartPr/>
              <p14:nvPr/>
            </p14:nvContentPartPr>
            <p14:xfrm>
              <a:off x="8667652" y="5340835"/>
              <a:ext cx="276225" cy="123825"/>
            </p14:xfrm>
          </p:contentPart>
        </mc:Choice>
        <mc:Fallback xmlns="">
          <p:pic>
            <p:nvPicPr>
              <p:cNvPr id="91" name="Pismo odręczne 90">
                <a:extLst>
                  <a:ext uri="{FF2B5EF4-FFF2-40B4-BE49-F238E27FC236}">
                    <a16:creationId xmlns:a16="http://schemas.microsoft.com/office/drawing/2014/main" id="{B4C1A2C5-ED3E-4AF9-81E5-505A290357BC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649383" y="5323346"/>
                <a:ext cx="312397" cy="1584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92" name="Pismo odręczne 91">
                <a:extLst>
                  <a:ext uri="{FF2B5EF4-FFF2-40B4-BE49-F238E27FC236}">
                    <a16:creationId xmlns:a16="http://schemas.microsoft.com/office/drawing/2014/main" id="{6BAD0336-5117-4F91-8349-4D9FDA7272FC}"/>
                  </a:ext>
                </a:extLst>
              </p14:cNvPr>
              <p14:cNvContentPartPr/>
              <p14:nvPr/>
            </p14:nvContentPartPr>
            <p14:xfrm>
              <a:off x="9043602" y="5324263"/>
              <a:ext cx="161924" cy="180975"/>
            </p14:xfrm>
          </p:contentPart>
        </mc:Choice>
        <mc:Fallback xmlns="">
          <p:pic>
            <p:nvPicPr>
              <p:cNvPr id="92" name="Pismo odręczne 91">
                <a:extLst>
                  <a:ext uri="{FF2B5EF4-FFF2-40B4-BE49-F238E27FC236}">
                    <a16:creationId xmlns:a16="http://schemas.microsoft.com/office/drawing/2014/main" id="{6BAD0336-5117-4F91-8349-4D9FDA7272FC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9026040" y="5306020"/>
                <a:ext cx="196697" cy="2170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93" name="Pismo odręczne 92">
                <a:extLst>
                  <a:ext uri="{FF2B5EF4-FFF2-40B4-BE49-F238E27FC236}">
                    <a16:creationId xmlns:a16="http://schemas.microsoft.com/office/drawing/2014/main" id="{EAC0E96B-47B0-47FE-BED8-13AF3EF4D09D}"/>
                  </a:ext>
                </a:extLst>
              </p14:cNvPr>
              <p14:cNvContentPartPr/>
              <p14:nvPr/>
            </p14:nvContentPartPr>
            <p14:xfrm>
              <a:off x="9509542" y="5202459"/>
              <a:ext cx="38099" cy="133350"/>
            </p14:xfrm>
          </p:contentPart>
        </mc:Choice>
        <mc:Fallback xmlns="">
          <p:pic>
            <p:nvPicPr>
              <p:cNvPr id="93" name="Pismo odręczne 92">
                <a:extLst>
                  <a:ext uri="{FF2B5EF4-FFF2-40B4-BE49-F238E27FC236}">
                    <a16:creationId xmlns:a16="http://schemas.microsoft.com/office/drawing/2014/main" id="{EAC0E96B-47B0-47FE-BED8-13AF3EF4D09D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9490681" y="5184679"/>
                <a:ext cx="75444" cy="1685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94" name="Pismo odręczne 93">
                <a:extLst>
                  <a:ext uri="{FF2B5EF4-FFF2-40B4-BE49-F238E27FC236}">
                    <a16:creationId xmlns:a16="http://schemas.microsoft.com/office/drawing/2014/main" id="{76C900A0-26B4-44A6-A094-700B7831EDCD}"/>
                  </a:ext>
                </a:extLst>
              </p14:cNvPr>
              <p14:cNvContentPartPr/>
              <p14:nvPr/>
            </p14:nvContentPartPr>
            <p14:xfrm>
              <a:off x="9646213" y="5365422"/>
              <a:ext cx="514349" cy="152399"/>
            </p14:xfrm>
          </p:contentPart>
        </mc:Choice>
        <mc:Fallback xmlns="">
          <p:pic>
            <p:nvPicPr>
              <p:cNvPr id="94" name="Pismo odręczne 93">
                <a:extLst>
                  <a:ext uri="{FF2B5EF4-FFF2-40B4-BE49-F238E27FC236}">
                    <a16:creationId xmlns:a16="http://schemas.microsoft.com/office/drawing/2014/main" id="{76C900A0-26B4-44A6-A094-700B7831EDCD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9628102" y="5347783"/>
                <a:ext cx="550209" cy="1873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98" name="Pismo odręczne 97">
                <a:extLst>
                  <a:ext uri="{FF2B5EF4-FFF2-40B4-BE49-F238E27FC236}">
                    <a16:creationId xmlns:a16="http://schemas.microsoft.com/office/drawing/2014/main" id="{DFF0B2BA-00EB-487F-AABB-6DD79EFC8148}"/>
                  </a:ext>
                </a:extLst>
              </p14:cNvPr>
              <p14:cNvContentPartPr/>
              <p14:nvPr/>
            </p14:nvContentPartPr>
            <p14:xfrm>
              <a:off x="575205" y="566435"/>
              <a:ext cx="409574" cy="466724"/>
            </p14:xfrm>
          </p:contentPart>
        </mc:Choice>
        <mc:Fallback xmlns="">
          <p:pic>
            <p:nvPicPr>
              <p:cNvPr id="98" name="Pismo odręczne 97">
                <a:extLst>
                  <a:ext uri="{FF2B5EF4-FFF2-40B4-BE49-F238E27FC236}">
                    <a16:creationId xmlns:a16="http://schemas.microsoft.com/office/drawing/2014/main" id="{DFF0B2BA-00EB-487F-AABB-6DD79EFC8148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557050" y="548621"/>
                <a:ext cx="445521" cy="5019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99" name="Pismo odręczne 98">
                <a:extLst>
                  <a:ext uri="{FF2B5EF4-FFF2-40B4-BE49-F238E27FC236}">
                    <a16:creationId xmlns:a16="http://schemas.microsoft.com/office/drawing/2014/main" id="{4868BF12-1E88-4790-B11A-2455BF32378C}"/>
                  </a:ext>
                </a:extLst>
              </p14:cNvPr>
              <p14:cNvContentPartPr/>
              <p14:nvPr/>
            </p14:nvContentPartPr>
            <p14:xfrm>
              <a:off x="1033743" y="879585"/>
              <a:ext cx="190499" cy="123825"/>
            </p14:xfrm>
          </p:contentPart>
        </mc:Choice>
        <mc:Fallback xmlns="">
          <p:pic>
            <p:nvPicPr>
              <p:cNvPr id="99" name="Pismo odręczne 98">
                <a:extLst>
                  <a:ext uri="{FF2B5EF4-FFF2-40B4-BE49-F238E27FC236}">
                    <a16:creationId xmlns:a16="http://schemas.microsoft.com/office/drawing/2014/main" id="{4868BF12-1E88-4790-B11A-2455BF32378C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015805" y="861482"/>
                <a:ext cx="226016" cy="1596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00" name="Pismo odręczne 99">
                <a:extLst>
                  <a:ext uri="{FF2B5EF4-FFF2-40B4-BE49-F238E27FC236}">
                    <a16:creationId xmlns:a16="http://schemas.microsoft.com/office/drawing/2014/main" id="{B0E760AB-FB06-4EDB-8F34-4D7E99F52B56}"/>
                  </a:ext>
                </a:extLst>
              </p14:cNvPr>
              <p14:cNvContentPartPr/>
              <p14:nvPr/>
            </p14:nvContentPartPr>
            <p14:xfrm>
              <a:off x="1158177" y="924674"/>
              <a:ext cx="152399" cy="285749"/>
            </p14:xfrm>
          </p:contentPart>
        </mc:Choice>
        <mc:Fallback xmlns="">
          <p:pic>
            <p:nvPicPr>
              <p:cNvPr id="100" name="Pismo odręczne 99">
                <a:extLst>
                  <a:ext uri="{FF2B5EF4-FFF2-40B4-BE49-F238E27FC236}">
                    <a16:creationId xmlns:a16="http://schemas.microsoft.com/office/drawing/2014/main" id="{B0E760AB-FB06-4EDB-8F34-4D7E99F52B56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139682" y="906657"/>
                <a:ext cx="189019" cy="3214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01" name="Pismo odręczne 100">
                <a:extLst>
                  <a:ext uri="{FF2B5EF4-FFF2-40B4-BE49-F238E27FC236}">
                    <a16:creationId xmlns:a16="http://schemas.microsoft.com/office/drawing/2014/main" id="{D4AE4349-D285-4734-AD09-F2E95415120D}"/>
                  </a:ext>
                </a:extLst>
              </p14:cNvPr>
              <p14:cNvContentPartPr/>
              <p14:nvPr/>
            </p14:nvContentPartPr>
            <p14:xfrm>
              <a:off x="1485223" y="840612"/>
              <a:ext cx="161924" cy="228599"/>
            </p14:xfrm>
          </p:contentPart>
        </mc:Choice>
        <mc:Fallback xmlns="">
          <p:pic>
            <p:nvPicPr>
              <p:cNvPr id="101" name="Pismo odręczne 100">
                <a:extLst>
                  <a:ext uri="{FF2B5EF4-FFF2-40B4-BE49-F238E27FC236}">
                    <a16:creationId xmlns:a16="http://schemas.microsoft.com/office/drawing/2014/main" id="{D4AE4349-D285-4734-AD09-F2E95415120D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1466906" y="822584"/>
                <a:ext cx="198192" cy="2642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2" name="Pismo odręczne 101">
                <a:extLst>
                  <a:ext uri="{FF2B5EF4-FFF2-40B4-BE49-F238E27FC236}">
                    <a16:creationId xmlns:a16="http://schemas.microsoft.com/office/drawing/2014/main" id="{67BBB21A-DFB2-4761-9676-8B3AC65B588B}"/>
                  </a:ext>
                </a:extLst>
              </p14:cNvPr>
              <p14:cNvContentPartPr/>
              <p14:nvPr/>
            </p14:nvContentPartPr>
            <p14:xfrm>
              <a:off x="1755947" y="849953"/>
              <a:ext cx="28574" cy="161924"/>
            </p14:xfrm>
          </p:contentPart>
        </mc:Choice>
        <mc:Fallback xmlns="">
          <p:pic>
            <p:nvPicPr>
              <p:cNvPr id="102" name="Pismo odręczne 101">
                <a:extLst>
                  <a:ext uri="{FF2B5EF4-FFF2-40B4-BE49-F238E27FC236}">
                    <a16:creationId xmlns:a16="http://schemas.microsoft.com/office/drawing/2014/main" id="{67BBB21A-DFB2-4761-9676-8B3AC65B588B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738939" y="831636"/>
                <a:ext cx="62251" cy="198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3" name="Pismo odręczne 102">
                <a:extLst>
                  <a:ext uri="{FF2B5EF4-FFF2-40B4-BE49-F238E27FC236}">
                    <a16:creationId xmlns:a16="http://schemas.microsoft.com/office/drawing/2014/main" id="{2FAF4BF5-C3F6-4AE4-B450-C24F1BF18FB8}"/>
                  </a:ext>
                </a:extLst>
              </p14:cNvPr>
              <p14:cNvContentPartPr/>
              <p14:nvPr/>
            </p14:nvContentPartPr>
            <p14:xfrm>
              <a:off x="1767165" y="717079"/>
              <a:ext cx="28574" cy="28574"/>
            </p14:xfrm>
          </p:contentPart>
        </mc:Choice>
        <mc:Fallback xmlns="">
          <p:pic>
            <p:nvPicPr>
              <p:cNvPr id="103" name="Pismo odręczne 102">
                <a:extLst>
                  <a:ext uri="{FF2B5EF4-FFF2-40B4-BE49-F238E27FC236}">
                    <a16:creationId xmlns:a16="http://schemas.microsoft.com/office/drawing/2014/main" id="{2FAF4BF5-C3F6-4AE4-B450-C24F1BF18FB8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747594" y="695755"/>
                <a:ext cx="67325" cy="707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4" name="Pismo odręczne 103">
                <a:extLst>
                  <a:ext uri="{FF2B5EF4-FFF2-40B4-BE49-F238E27FC236}">
                    <a16:creationId xmlns:a16="http://schemas.microsoft.com/office/drawing/2014/main" id="{7DF9F8BA-EC8E-49AD-B849-9F795EC6E48E}"/>
                  </a:ext>
                </a:extLst>
              </p14:cNvPr>
              <p14:cNvContentPartPr/>
              <p14:nvPr/>
            </p14:nvContentPartPr>
            <p14:xfrm>
              <a:off x="1914729" y="841616"/>
              <a:ext cx="171449" cy="142874"/>
            </p14:xfrm>
          </p:contentPart>
        </mc:Choice>
        <mc:Fallback xmlns="">
          <p:pic>
            <p:nvPicPr>
              <p:cNvPr id="104" name="Pismo odręczne 103">
                <a:extLst>
                  <a:ext uri="{FF2B5EF4-FFF2-40B4-BE49-F238E27FC236}">
                    <a16:creationId xmlns:a16="http://schemas.microsoft.com/office/drawing/2014/main" id="{7DF9F8BA-EC8E-49AD-B849-9F795EC6E48E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896832" y="823392"/>
                <a:ext cx="206884" cy="1789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5" name="Pismo odręczne 104">
                <a:extLst>
                  <a:ext uri="{FF2B5EF4-FFF2-40B4-BE49-F238E27FC236}">
                    <a16:creationId xmlns:a16="http://schemas.microsoft.com/office/drawing/2014/main" id="{80106F3E-5771-40FE-AAC0-A8B17A17B0AD}"/>
                  </a:ext>
                </a:extLst>
              </p14:cNvPr>
              <p14:cNvContentPartPr/>
              <p14:nvPr/>
            </p14:nvContentPartPr>
            <p14:xfrm>
              <a:off x="2141295" y="857378"/>
              <a:ext cx="238124" cy="123825"/>
            </p14:xfrm>
          </p:contentPart>
        </mc:Choice>
        <mc:Fallback xmlns="">
          <p:pic>
            <p:nvPicPr>
              <p:cNvPr id="105" name="Pismo odręczne 104">
                <a:extLst>
                  <a:ext uri="{FF2B5EF4-FFF2-40B4-BE49-F238E27FC236}">
                    <a16:creationId xmlns:a16="http://schemas.microsoft.com/office/drawing/2014/main" id="{80106F3E-5771-40FE-AAC0-A8B17A17B0AD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123145" y="839739"/>
                <a:ext cx="274060" cy="1587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6" name="Pismo odręczne 105">
                <a:extLst>
                  <a:ext uri="{FF2B5EF4-FFF2-40B4-BE49-F238E27FC236}">
                    <a16:creationId xmlns:a16="http://schemas.microsoft.com/office/drawing/2014/main" id="{25891CBE-A4AF-4511-A110-34AB75A0FBA2}"/>
                  </a:ext>
                </a:extLst>
              </p14:cNvPr>
              <p14:cNvContentPartPr/>
              <p14:nvPr/>
            </p14:nvContentPartPr>
            <p14:xfrm>
              <a:off x="2321315" y="664663"/>
              <a:ext cx="123825" cy="295275"/>
            </p14:xfrm>
          </p:contentPart>
        </mc:Choice>
        <mc:Fallback xmlns="">
          <p:pic>
            <p:nvPicPr>
              <p:cNvPr id="106" name="Pismo odręczne 105">
                <a:extLst>
                  <a:ext uri="{FF2B5EF4-FFF2-40B4-BE49-F238E27FC236}">
                    <a16:creationId xmlns:a16="http://schemas.microsoft.com/office/drawing/2014/main" id="{25891CBE-A4AF-4511-A110-34AB75A0FBA2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303105" y="646897"/>
                <a:ext cx="159880" cy="330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7" name="Pismo odręczne 106">
                <a:extLst>
                  <a:ext uri="{FF2B5EF4-FFF2-40B4-BE49-F238E27FC236}">
                    <a16:creationId xmlns:a16="http://schemas.microsoft.com/office/drawing/2014/main" id="{E81BDF83-4339-458C-81C4-85430AF85A88}"/>
                  </a:ext>
                </a:extLst>
              </p14:cNvPr>
              <p14:cNvContentPartPr/>
              <p14:nvPr/>
            </p14:nvContentPartPr>
            <p14:xfrm>
              <a:off x="2531178" y="834459"/>
              <a:ext cx="228599" cy="142874"/>
            </p14:xfrm>
          </p:contentPart>
        </mc:Choice>
        <mc:Fallback xmlns="">
          <p:pic>
            <p:nvPicPr>
              <p:cNvPr id="107" name="Pismo odręczne 106">
                <a:extLst>
                  <a:ext uri="{FF2B5EF4-FFF2-40B4-BE49-F238E27FC236}">
                    <a16:creationId xmlns:a16="http://schemas.microsoft.com/office/drawing/2014/main" id="{E81BDF83-4339-458C-81C4-85430AF85A88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2513347" y="817078"/>
                <a:ext cx="263905" cy="1772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8" name="Pismo odręczne 107">
                <a:extLst>
                  <a:ext uri="{FF2B5EF4-FFF2-40B4-BE49-F238E27FC236}">
                    <a16:creationId xmlns:a16="http://schemas.microsoft.com/office/drawing/2014/main" id="{C47FA429-D010-48E7-B130-792E77D14782}"/>
                  </a:ext>
                </a:extLst>
              </p14:cNvPr>
              <p14:cNvContentPartPr/>
              <p14:nvPr/>
            </p14:nvContentPartPr>
            <p14:xfrm>
              <a:off x="2867423" y="653810"/>
              <a:ext cx="123825" cy="342899"/>
            </p14:xfrm>
          </p:contentPart>
        </mc:Choice>
        <mc:Fallback xmlns="">
          <p:pic>
            <p:nvPicPr>
              <p:cNvPr id="108" name="Pismo odręczne 107">
                <a:extLst>
                  <a:ext uri="{FF2B5EF4-FFF2-40B4-BE49-F238E27FC236}">
                    <a16:creationId xmlns:a16="http://schemas.microsoft.com/office/drawing/2014/main" id="{C47FA429-D010-48E7-B130-792E77D14782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2849983" y="635763"/>
                <a:ext cx="158356" cy="3786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9" name="Pismo odręczne 108">
                <a:extLst>
                  <a:ext uri="{FF2B5EF4-FFF2-40B4-BE49-F238E27FC236}">
                    <a16:creationId xmlns:a16="http://schemas.microsoft.com/office/drawing/2014/main" id="{1E8671B8-9500-4DD3-8357-E216D2E3B9FF}"/>
                  </a:ext>
                </a:extLst>
              </p14:cNvPr>
              <p14:cNvContentPartPr/>
              <p14:nvPr/>
            </p14:nvContentPartPr>
            <p14:xfrm>
              <a:off x="2774022" y="821933"/>
              <a:ext cx="200024" cy="9524"/>
            </p14:xfrm>
          </p:contentPart>
        </mc:Choice>
        <mc:Fallback xmlns="">
          <p:pic>
            <p:nvPicPr>
              <p:cNvPr id="109" name="Pismo odręczne 108">
                <a:extLst>
                  <a:ext uri="{FF2B5EF4-FFF2-40B4-BE49-F238E27FC236}">
                    <a16:creationId xmlns:a16="http://schemas.microsoft.com/office/drawing/2014/main" id="{1E8671B8-9500-4DD3-8357-E216D2E3B9FF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755969" y="345733"/>
                <a:ext cx="235768" cy="95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0" name="Pismo odręczne 109">
                <a:extLst>
                  <a:ext uri="{FF2B5EF4-FFF2-40B4-BE49-F238E27FC236}">
                    <a16:creationId xmlns:a16="http://schemas.microsoft.com/office/drawing/2014/main" id="{350B9EF0-C207-4CA6-8593-7DF8787945B4}"/>
                  </a:ext>
                </a:extLst>
              </p14:cNvPr>
              <p14:cNvContentPartPr/>
              <p14:nvPr/>
            </p14:nvContentPartPr>
            <p14:xfrm>
              <a:off x="3159945" y="840612"/>
              <a:ext cx="171449" cy="133350"/>
            </p14:xfrm>
          </p:contentPart>
        </mc:Choice>
        <mc:Fallback xmlns="">
          <p:pic>
            <p:nvPicPr>
              <p:cNvPr id="110" name="Pismo odręczne 109">
                <a:extLst>
                  <a:ext uri="{FF2B5EF4-FFF2-40B4-BE49-F238E27FC236}">
                    <a16:creationId xmlns:a16="http://schemas.microsoft.com/office/drawing/2014/main" id="{350B9EF0-C207-4CA6-8593-7DF8787945B4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141973" y="822592"/>
                <a:ext cx="207033" cy="1690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1" name="Pismo odręczne 110">
                <a:extLst>
                  <a:ext uri="{FF2B5EF4-FFF2-40B4-BE49-F238E27FC236}">
                    <a16:creationId xmlns:a16="http://schemas.microsoft.com/office/drawing/2014/main" id="{23003722-020F-4EC0-8AEB-1EE33AF2B9DC}"/>
                  </a:ext>
                </a:extLst>
              </p14:cNvPr>
              <p14:cNvContentPartPr/>
              <p14:nvPr/>
            </p14:nvContentPartPr>
            <p14:xfrm>
              <a:off x="3398080" y="852015"/>
              <a:ext cx="333374" cy="152399"/>
            </p14:xfrm>
          </p:contentPart>
        </mc:Choice>
        <mc:Fallback xmlns="">
          <p:pic>
            <p:nvPicPr>
              <p:cNvPr id="111" name="Pismo odręczne 110">
                <a:extLst>
                  <a:ext uri="{FF2B5EF4-FFF2-40B4-BE49-F238E27FC236}">
                    <a16:creationId xmlns:a16="http://schemas.microsoft.com/office/drawing/2014/main" id="{23003722-020F-4EC0-8AEB-1EE33AF2B9DC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3380291" y="834043"/>
                <a:ext cx="368597" cy="18798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6757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ltimedia online 3" title="output7972 zoom1">
            <a:hlinkClick r:id="" action="ppaction://media"/>
            <a:extLst>
              <a:ext uri="{FF2B5EF4-FFF2-40B4-BE49-F238E27FC236}">
                <a16:creationId xmlns:a16="http://schemas.microsoft.com/office/drawing/2014/main" id="{06B9AA83-0E3D-9988-61F4-9046392C353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1331" y="119463"/>
            <a:ext cx="10889634" cy="8174462"/>
          </a:xfr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1AE63583-28E3-79A1-628F-0DF0CF2AF932}"/>
              </a:ext>
            </a:extLst>
          </p:cNvPr>
          <p:cNvSpPr txBox="1">
            <a:spLocks/>
          </p:cNvSpPr>
          <p:nvPr/>
        </p:nvSpPr>
        <p:spPr>
          <a:xfrm>
            <a:off x="55880" y="3956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cs typeface="Calibri Light"/>
              </a:rPr>
              <a:t>"Diagram </a:t>
            </a:r>
            <a:br>
              <a:rPr lang="pl-PL" dirty="0">
                <a:cs typeface="Calibri Light"/>
              </a:rPr>
            </a:br>
            <a:r>
              <a:rPr lang="pl-PL" dirty="0">
                <a:cs typeface="Calibri Light"/>
              </a:rPr>
              <a:t>fazowy"</a:t>
            </a:r>
            <a:br>
              <a:rPr lang="pl-PL" dirty="0">
                <a:cs typeface="Calibri Light"/>
              </a:rPr>
            </a:br>
            <a:r>
              <a:rPr lang="pl-PL" dirty="0">
                <a:cs typeface="Calibri Light"/>
              </a:rPr>
              <a:t>N vs 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19569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>
            <a:extLst>
              <a:ext uri="{FF2B5EF4-FFF2-40B4-BE49-F238E27FC236}">
                <a16:creationId xmlns:a16="http://schemas.microsoft.com/office/drawing/2014/main" id="{42568BF0-2763-7085-6C41-4714CCCB0993}"/>
              </a:ext>
            </a:extLst>
          </p:cNvPr>
          <p:cNvSpPr txBox="1">
            <a:spLocks/>
          </p:cNvSpPr>
          <p:nvPr/>
        </p:nvSpPr>
        <p:spPr>
          <a:xfrm>
            <a:off x="55880" y="3956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cs typeface="Calibri Light"/>
              </a:rPr>
              <a:t>"Diagram </a:t>
            </a:r>
            <a:br>
              <a:rPr lang="pl-PL" dirty="0">
                <a:cs typeface="Calibri Light"/>
              </a:rPr>
            </a:br>
            <a:r>
              <a:rPr lang="pl-PL" dirty="0">
                <a:cs typeface="Calibri Light"/>
              </a:rPr>
              <a:t>fazowy"</a:t>
            </a:r>
            <a:br>
              <a:rPr lang="pl-PL" dirty="0">
                <a:cs typeface="Calibri Light"/>
              </a:rPr>
            </a:br>
            <a:r>
              <a:rPr lang="pl-PL" dirty="0">
                <a:cs typeface="Calibri Light"/>
              </a:rPr>
              <a:t>N vs M</a:t>
            </a:r>
            <a:endParaRPr lang="pl-PL" dirty="0"/>
          </a:p>
        </p:txBody>
      </p:sp>
      <p:pic>
        <p:nvPicPr>
          <p:cNvPr id="6" name="Multimedia online 5" title="output zoom2">
            <a:hlinkClick r:id="" action="ppaction://media"/>
            <a:extLst>
              <a:ext uri="{FF2B5EF4-FFF2-40B4-BE49-F238E27FC236}">
                <a16:creationId xmlns:a16="http://schemas.microsoft.com/office/drawing/2014/main" id="{381DA806-65E6-F197-65F3-1517D3A8CA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47074" y="313938"/>
            <a:ext cx="8793975" cy="624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830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44D450-B443-0CAF-5E70-D07363CE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872"/>
            <a:ext cx="10515600" cy="1325563"/>
          </a:xfrm>
        </p:spPr>
        <p:txBody>
          <a:bodyPr/>
          <a:lstStyle/>
          <a:p>
            <a:pPr algn="ctr"/>
            <a:r>
              <a:rPr lang="pl-PL" dirty="0">
                <a:cs typeface="Calibri Light"/>
              </a:rPr>
              <a:t>Koniec</a:t>
            </a:r>
          </a:p>
        </p:txBody>
      </p:sp>
    </p:spTree>
    <p:extLst>
      <p:ext uri="{BB962C8B-B14F-4D97-AF65-F5344CB8AC3E}">
        <p14:creationId xmlns:p14="http://schemas.microsoft.com/office/powerpoint/2010/main" val="4040074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C50BF9-B71A-4579-879B-45B1E9ACA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Algorytm Ping-Pong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A039EF-22C9-4D8F-BE4B-89A1ED100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cs typeface="Calibri"/>
              </a:rPr>
              <a:t>Inicjalizuj układ</a:t>
            </a:r>
          </a:p>
          <a:p>
            <a:r>
              <a:rPr lang="pl-PL" dirty="0">
                <a:cs typeface="Calibri"/>
              </a:rPr>
              <a:t>Nałóż warunek początkowy (stan t=0)</a:t>
            </a:r>
          </a:p>
          <a:p>
            <a:r>
              <a:rPr lang="pl-PL" dirty="0">
                <a:cs typeface="Calibri"/>
              </a:rPr>
              <a:t>Dla każdej komórki ze stanu A (synchronicznie):</a:t>
            </a:r>
          </a:p>
          <a:p>
            <a:pPr lvl="1">
              <a:buFont typeface="Arial"/>
            </a:pPr>
            <a:r>
              <a:rPr lang="pl-PL" dirty="0">
                <a:cs typeface="Calibri"/>
              </a:rPr>
              <a:t>Oblicz regułę z sąsiedztwa</a:t>
            </a:r>
          </a:p>
          <a:p>
            <a:pPr lvl="1">
              <a:buFont typeface="Arial"/>
            </a:pPr>
            <a:r>
              <a:rPr lang="pl-PL" dirty="0">
                <a:cs typeface="Calibri"/>
              </a:rPr>
              <a:t>Zmień stan komórki</a:t>
            </a:r>
          </a:p>
          <a:p>
            <a:pPr lvl="1">
              <a:buFont typeface="Arial"/>
            </a:pPr>
            <a:r>
              <a:rPr lang="pl-PL" dirty="0">
                <a:cs typeface="Calibri"/>
              </a:rPr>
              <a:t>Zapisz jej wartość do stanu B</a:t>
            </a:r>
          </a:p>
          <a:p>
            <a:pPr>
              <a:buFont typeface="Arial"/>
            </a:pPr>
            <a:r>
              <a:rPr lang="pl-PL" dirty="0">
                <a:cs typeface="Calibri"/>
              </a:rPr>
              <a:t>Skopiuj stan B do stanu A (lub zamień)</a:t>
            </a:r>
          </a:p>
          <a:p>
            <a:pPr>
              <a:buFont typeface="Arial"/>
            </a:pPr>
            <a:r>
              <a:rPr lang="pl-PL" dirty="0">
                <a:cs typeface="Calibri"/>
              </a:rPr>
              <a:t>Wizualizacja, obliczenia</a:t>
            </a:r>
          </a:p>
          <a:p>
            <a:pPr>
              <a:buFont typeface="Arial"/>
            </a:pPr>
            <a:r>
              <a:rPr lang="pl-PL" dirty="0">
                <a:cs typeface="Calibri"/>
              </a:rPr>
              <a:t>Powtórz pętlę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ABEE3B4D-E127-4C89-AD5D-249E86CC28E7}"/>
                  </a:ext>
                </a:extLst>
              </p14:cNvPr>
              <p14:cNvContentPartPr/>
              <p14:nvPr/>
            </p14:nvContentPartPr>
            <p14:xfrm>
              <a:off x="8690767" y="1307619"/>
              <a:ext cx="2609849" cy="1609725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ABEE3B4D-E127-4C89-AD5D-249E86CC28E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72768" y="1289621"/>
                <a:ext cx="2645487" cy="16453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E8A02F04-4068-4F35-94BA-7B1CFE319649}"/>
                  </a:ext>
                </a:extLst>
              </p14:cNvPr>
              <p14:cNvContentPartPr/>
              <p14:nvPr/>
            </p14:nvContentPartPr>
            <p14:xfrm>
              <a:off x="8893752" y="805854"/>
              <a:ext cx="304800" cy="314325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E8A02F04-4068-4F35-94BA-7B1CFE3196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5544" y="788096"/>
                <a:ext cx="340852" cy="3494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F16AC979-AD09-4F41-A9D6-B5E005B15807}"/>
                  </a:ext>
                </a:extLst>
              </p14:cNvPr>
              <p14:cNvContentPartPr/>
              <p14:nvPr/>
            </p14:nvContentPartPr>
            <p14:xfrm>
              <a:off x="9005412" y="963380"/>
              <a:ext cx="219074" cy="28574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F16AC979-AD09-4F41-A9D6-B5E005B1580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87366" y="944331"/>
                <a:ext cx="254804" cy="662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B0BF0CB2-C5D7-4EE3-B69D-DB1EB0CCC8EC}"/>
                  </a:ext>
                </a:extLst>
              </p14:cNvPr>
              <p14:cNvContentPartPr/>
              <p14:nvPr/>
            </p14:nvContentPartPr>
            <p14:xfrm>
              <a:off x="9284102" y="1373001"/>
              <a:ext cx="266700" cy="1209674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B0BF0CB2-C5D7-4EE3-B69D-DB1EB0CCC8E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266008" y="1355005"/>
                <a:ext cx="302525" cy="12453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0BDFBCAA-F2F6-4023-ABFE-B681F027C664}"/>
                  </a:ext>
                </a:extLst>
              </p14:cNvPr>
              <p14:cNvContentPartPr/>
              <p14:nvPr/>
            </p14:nvContentPartPr>
            <p14:xfrm>
              <a:off x="9638620" y="1307619"/>
              <a:ext cx="95249" cy="1323975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0BDFBCAA-F2F6-4023-ABFE-B681F027C66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621489" y="1289635"/>
                <a:ext cx="129169" cy="13595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7615E774-0A6B-47F8-BA47-AB25898AB6C5}"/>
                  </a:ext>
                </a:extLst>
              </p14:cNvPr>
              <p14:cNvContentPartPr/>
              <p14:nvPr/>
            </p14:nvContentPartPr>
            <p14:xfrm>
              <a:off x="9909891" y="1475743"/>
              <a:ext cx="285749" cy="1304924"/>
            </p14:xfrm>
          </p:contentPart>
        </mc:Choice>
        <mc:Fallback xmlns=""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7615E774-0A6B-47F8-BA47-AB25898AB6C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91942" y="1457769"/>
                <a:ext cx="321288" cy="13405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B9D31D8D-A80C-4007-A962-A57AC5C16E28}"/>
                  </a:ext>
                </a:extLst>
              </p14:cNvPr>
              <p14:cNvContentPartPr/>
              <p14:nvPr/>
            </p14:nvContentPartPr>
            <p14:xfrm>
              <a:off x="10236797" y="1421732"/>
              <a:ext cx="257174" cy="1228724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B9D31D8D-A80C-4007-A962-A57AC5C16E2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218863" y="1403789"/>
                <a:ext cx="292683" cy="12642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B026A052-8C3D-4BBF-A91D-AA30ABC424C9}"/>
                  </a:ext>
                </a:extLst>
              </p14:cNvPr>
              <p14:cNvContentPartPr/>
              <p14:nvPr/>
            </p14:nvContentPartPr>
            <p14:xfrm>
              <a:off x="10545021" y="1419701"/>
              <a:ext cx="219074" cy="1314449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B026A052-8C3D-4BBF-A91D-AA30ABC424C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527064" y="1401660"/>
                <a:ext cx="254629" cy="13501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Pismo odręczne 13">
                <a:extLst>
                  <a:ext uri="{FF2B5EF4-FFF2-40B4-BE49-F238E27FC236}">
                    <a16:creationId xmlns:a16="http://schemas.microsoft.com/office/drawing/2014/main" id="{18F43E87-D987-41A4-B8DA-7CAEF168B3AC}"/>
                  </a:ext>
                </a:extLst>
              </p14:cNvPr>
              <p14:cNvContentPartPr/>
              <p14:nvPr/>
            </p14:nvContentPartPr>
            <p14:xfrm>
              <a:off x="9031917" y="1652521"/>
              <a:ext cx="2124075" cy="104774"/>
            </p14:xfrm>
          </p:contentPart>
        </mc:Choice>
        <mc:Fallback xmlns="">
          <p:pic>
            <p:nvPicPr>
              <p:cNvPr id="14" name="Pismo odręczne 13">
                <a:extLst>
                  <a:ext uri="{FF2B5EF4-FFF2-40B4-BE49-F238E27FC236}">
                    <a16:creationId xmlns:a16="http://schemas.microsoft.com/office/drawing/2014/main" id="{18F43E87-D987-41A4-B8DA-7CAEF168B3A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013892" y="1634331"/>
                <a:ext cx="2159765" cy="1407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Pismo odręczne 14">
                <a:extLst>
                  <a:ext uri="{FF2B5EF4-FFF2-40B4-BE49-F238E27FC236}">
                    <a16:creationId xmlns:a16="http://schemas.microsoft.com/office/drawing/2014/main" id="{35A86EA2-164E-4B83-83BF-C1E97130E41A}"/>
                  </a:ext>
                </a:extLst>
              </p14:cNvPr>
              <p14:cNvContentPartPr/>
              <p14:nvPr/>
            </p14:nvContentPartPr>
            <p14:xfrm>
              <a:off x="8911494" y="1883377"/>
              <a:ext cx="2000249" cy="104774"/>
            </p14:xfrm>
          </p:contentPart>
        </mc:Choice>
        <mc:Fallback xmlns="">
          <p:pic>
            <p:nvPicPr>
              <p:cNvPr id="15" name="Pismo odręczne 14">
                <a:extLst>
                  <a:ext uri="{FF2B5EF4-FFF2-40B4-BE49-F238E27FC236}">
                    <a16:creationId xmlns:a16="http://schemas.microsoft.com/office/drawing/2014/main" id="{35A86EA2-164E-4B83-83BF-C1E97130E41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893519" y="1864667"/>
                <a:ext cx="2035839" cy="1418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FEB59540-393B-4E89-B21E-49D000A43559}"/>
                  </a:ext>
                </a:extLst>
              </p14:cNvPr>
              <p14:cNvContentPartPr/>
              <p14:nvPr/>
            </p14:nvContentPartPr>
            <p14:xfrm>
              <a:off x="8885991" y="2066468"/>
              <a:ext cx="2266949" cy="123825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FEB59540-393B-4E89-B21E-49D000A4355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867962" y="2049174"/>
                <a:ext cx="2302646" cy="1580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Pismo odręczne 16">
                <a:extLst>
                  <a:ext uri="{FF2B5EF4-FFF2-40B4-BE49-F238E27FC236}">
                    <a16:creationId xmlns:a16="http://schemas.microsoft.com/office/drawing/2014/main" id="{5C466B64-5BC7-432C-A31F-580BD4FF6828}"/>
                  </a:ext>
                </a:extLst>
              </p14:cNvPr>
              <p14:cNvContentPartPr/>
              <p14:nvPr/>
            </p14:nvContentPartPr>
            <p14:xfrm>
              <a:off x="9115980" y="2398997"/>
              <a:ext cx="2009774" cy="85725"/>
            </p14:xfrm>
          </p:contentPart>
        </mc:Choice>
        <mc:Fallback xmlns="">
          <p:pic>
            <p:nvPicPr>
              <p:cNvPr id="17" name="Pismo odręczne 16">
                <a:extLst>
                  <a:ext uri="{FF2B5EF4-FFF2-40B4-BE49-F238E27FC236}">
                    <a16:creationId xmlns:a16="http://schemas.microsoft.com/office/drawing/2014/main" id="{5C466B64-5BC7-432C-A31F-580BD4FF682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098003" y="2380912"/>
                <a:ext cx="2045367" cy="1215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Pismo odręczne 18">
                <a:extLst>
                  <a:ext uri="{FF2B5EF4-FFF2-40B4-BE49-F238E27FC236}">
                    <a16:creationId xmlns:a16="http://schemas.microsoft.com/office/drawing/2014/main" id="{BC6818A9-E1F1-4D5C-BCC2-15EBBE0FD7D5}"/>
                  </a:ext>
                </a:extLst>
              </p14:cNvPr>
              <p14:cNvContentPartPr/>
              <p14:nvPr/>
            </p14:nvContentPartPr>
            <p14:xfrm>
              <a:off x="8917196" y="3717130"/>
              <a:ext cx="2543174" cy="1609725"/>
            </p14:xfrm>
          </p:contentPart>
        </mc:Choice>
        <mc:Fallback xmlns="">
          <p:pic>
            <p:nvPicPr>
              <p:cNvPr id="19" name="Pismo odręczne 18">
                <a:extLst>
                  <a:ext uri="{FF2B5EF4-FFF2-40B4-BE49-F238E27FC236}">
                    <a16:creationId xmlns:a16="http://schemas.microsoft.com/office/drawing/2014/main" id="{BC6818A9-E1F1-4D5C-BCC2-15EBBE0FD7D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899205" y="3699112"/>
                <a:ext cx="2578796" cy="16454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Pismo odręczne 19">
                <a:extLst>
                  <a:ext uri="{FF2B5EF4-FFF2-40B4-BE49-F238E27FC236}">
                    <a16:creationId xmlns:a16="http://schemas.microsoft.com/office/drawing/2014/main" id="{1E62FD7B-AF1B-478A-88A6-2A9311B7E26E}"/>
                  </a:ext>
                </a:extLst>
              </p14:cNvPr>
              <p14:cNvContentPartPr/>
              <p14:nvPr/>
            </p14:nvContentPartPr>
            <p14:xfrm>
              <a:off x="9105975" y="3220657"/>
              <a:ext cx="219074" cy="390525"/>
            </p14:xfrm>
          </p:contentPart>
        </mc:Choice>
        <mc:Fallback xmlns="">
          <p:pic>
            <p:nvPicPr>
              <p:cNvPr id="20" name="Pismo odręczne 19">
                <a:extLst>
                  <a:ext uri="{FF2B5EF4-FFF2-40B4-BE49-F238E27FC236}">
                    <a16:creationId xmlns:a16="http://schemas.microsoft.com/office/drawing/2014/main" id="{1E62FD7B-AF1B-478A-88A6-2A9311B7E26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088251" y="3202510"/>
                <a:ext cx="254168" cy="4264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Pismo odręczne 20">
                <a:extLst>
                  <a:ext uri="{FF2B5EF4-FFF2-40B4-BE49-F238E27FC236}">
                    <a16:creationId xmlns:a16="http://schemas.microsoft.com/office/drawing/2014/main" id="{A99D7A03-B012-43B0-B5DC-0A359E9723AB}"/>
                  </a:ext>
                </a:extLst>
              </p14:cNvPr>
              <p14:cNvContentPartPr/>
              <p14:nvPr/>
            </p14:nvContentPartPr>
            <p14:xfrm>
              <a:off x="9345432" y="3926437"/>
              <a:ext cx="247649" cy="1162049"/>
            </p14:xfrm>
          </p:contentPart>
        </mc:Choice>
        <mc:Fallback xmlns="">
          <p:pic>
            <p:nvPicPr>
              <p:cNvPr id="21" name="Pismo odręczne 20">
                <a:extLst>
                  <a:ext uri="{FF2B5EF4-FFF2-40B4-BE49-F238E27FC236}">
                    <a16:creationId xmlns:a16="http://schemas.microsoft.com/office/drawing/2014/main" id="{A99D7A03-B012-43B0-B5DC-0A359E9723A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327196" y="3908449"/>
                <a:ext cx="283757" cy="11976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Pismo odręczne 21">
                <a:extLst>
                  <a:ext uri="{FF2B5EF4-FFF2-40B4-BE49-F238E27FC236}">
                    <a16:creationId xmlns:a16="http://schemas.microsoft.com/office/drawing/2014/main" id="{CEE726CE-AFA8-49AE-90FB-AA5E7AC8EE0E}"/>
                  </a:ext>
                </a:extLst>
              </p14:cNvPr>
              <p14:cNvContentPartPr/>
              <p14:nvPr/>
            </p14:nvContentPartPr>
            <p14:xfrm>
              <a:off x="9648367" y="3792097"/>
              <a:ext cx="95249" cy="1095375"/>
            </p14:xfrm>
          </p:contentPart>
        </mc:Choice>
        <mc:Fallback xmlns="">
          <p:pic>
            <p:nvPicPr>
              <p:cNvPr id="22" name="Pismo odręczne 21">
                <a:extLst>
                  <a:ext uri="{FF2B5EF4-FFF2-40B4-BE49-F238E27FC236}">
                    <a16:creationId xmlns:a16="http://schemas.microsoft.com/office/drawing/2014/main" id="{CEE726CE-AFA8-49AE-90FB-AA5E7AC8EE0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629908" y="3774045"/>
                <a:ext cx="131798" cy="11311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3" name="Pismo odręczne 22">
                <a:extLst>
                  <a:ext uri="{FF2B5EF4-FFF2-40B4-BE49-F238E27FC236}">
                    <a16:creationId xmlns:a16="http://schemas.microsoft.com/office/drawing/2014/main" id="{42629238-80E2-4DE1-9FBF-7C2ED44ABB7D}"/>
                  </a:ext>
                </a:extLst>
              </p14:cNvPr>
              <p14:cNvContentPartPr/>
              <p14:nvPr/>
            </p14:nvContentPartPr>
            <p14:xfrm>
              <a:off x="9844510" y="3820118"/>
              <a:ext cx="276225" cy="1352549"/>
            </p14:xfrm>
          </p:contentPart>
        </mc:Choice>
        <mc:Fallback xmlns="">
          <p:pic>
            <p:nvPicPr>
              <p:cNvPr id="23" name="Pismo odręczne 22">
                <a:extLst>
                  <a:ext uri="{FF2B5EF4-FFF2-40B4-BE49-F238E27FC236}">
                    <a16:creationId xmlns:a16="http://schemas.microsoft.com/office/drawing/2014/main" id="{42629238-80E2-4DE1-9FBF-7C2ED44ABB7D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826803" y="3802094"/>
                <a:ext cx="311284" cy="13882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4" name="Pismo odręczne 23">
                <a:extLst>
                  <a:ext uri="{FF2B5EF4-FFF2-40B4-BE49-F238E27FC236}">
                    <a16:creationId xmlns:a16="http://schemas.microsoft.com/office/drawing/2014/main" id="{A8661EEB-81A1-44C8-A081-9404CFAB38D2}"/>
                  </a:ext>
                </a:extLst>
              </p14:cNvPr>
              <p14:cNvContentPartPr/>
              <p14:nvPr/>
            </p14:nvContentPartPr>
            <p14:xfrm>
              <a:off x="10225331" y="3820118"/>
              <a:ext cx="180975" cy="1181100"/>
            </p14:xfrm>
          </p:contentPart>
        </mc:Choice>
        <mc:Fallback xmlns="">
          <p:pic>
            <p:nvPicPr>
              <p:cNvPr id="24" name="Pismo odręczne 23">
                <a:extLst>
                  <a:ext uri="{FF2B5EF4-FFF2-40B4-BE49-F238E27FC236}">
                    <a16:creationId xmlns:a16="http://schemas.microsoft.com/office/drawing/2014/main" id="{A8661EEB-81A1-44C8-A081-9404CFAB38D2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0207233" y="3802141"/>
                <a:ext cx="216808" cy="12166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5" name="Pismo odręczne 24">
                <a:extLst>
                  <a:ext uri="{FF2B5EF4-FFF2-40B4-BE49-F238E27FC236}">
                    <a16:creationId xmlns:a16="http://schemas.microsoft.com/office/drawing/2014/main" id="{DDD5FAAA-3D42-46F2-B503-450FE1C33414}"/>
                  </a:ext>
                </a:extLst>
              </p14:cNvPr>
              <p14:cNvContentPartPr/>
              <p14:nvPr/>
            </p14:nvContentPartPr>
            <p14:xfrm>
              <a:off x="10694463" y="3708036"/>
              <a:ext cx="276225" cy="1390650"/>
            </p14:xfrm>
          </p:contentPart>
        </mc:Choice>
        <mc:Fallback xmlns="">
          <p:pic>
            <p:nvPicPr>
              <p:cNvPr id="25" name="Pismo odręczne 24">
                <a:extLst>
                  <a:ext uri="{FF2B5EF4-FFF2-40B4-BE49-F238E27FC236}">
                    <a16:creationId xmlns:a16="http://schemas.microsoft.com/office/drawing/2014/main" id="{DDD5FAAA-3D42-46F2-B503-450FE1C33414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676526" y="3689994"/>
                <a:ext cx="311740" cy="14263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6" name="Pismo odręczne 25">
                <a:extLst>
                  <a:ext uri="{FF2B5EF4-FFF2-40B4-BE49-F238E27FC236}">
                    <a16:creationId xmlns:a16="http://schemas.microsoft.com/office/drawing/2014/main" id="{838DEE7C-BF46-4AA7-A981-80D35271B815}"/>
                  </a:ext>
                </a:extLst>
              </p14:cNvPr>
              <p14:cNvContentPartPr/>
              <p14:nvPr/>
            </p14:nvContentPartPr>
            <p14:xfrm>
              <a:off x="9020990" y="4077785"/>
              <a:ext cx="2266949" cy="57149"/>
            </p14:xfrm>
          </p:contentPart>
        </mc:Choice>
        <mc:Fallback xmlns="">
          <p:pic>
            <p:nvPicPr>
              <p:cNvPr id="26" name="Pismo odręczne 25">
                <a:extLst>
                  <a:ext uri="{FF2B5EF4-FFF2-40B4-BE49-F238E27FC236}">
                    <a16:creationId xmlns:a16="http://schemas.microsoft.com/office/drawing/2014/main" id="{838DEE7C-BF46-4AA7-A981-80D35271B81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003007" y="4060675"/>
                <a:ext cx="2302556" cy="910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7" name="Pismo odręczne 26">
                <a:extLst>
                  <a:ext uri="{FF2B5EF4-FFF2-40B4-BE49-F238E27FC236}">
                    <a16:creationId xmlns:a16="http://schemas.microsoft.com/office/drawing/2014/main" id="{002D52E6-F4BF-41E7-A61E-A08EDC9C8223}"/>
                  </a:ext>
                </a:extLst>
              </p14:cNvPr>
              <p14:cNvContentPartPr/>
              <p14:nvPr/>
            </p14:nvContentPartPr>
            <p14:xfrm>
              <a:off x="9059939" y="4276067"/>
              <a:ext cx="2009774" cy="104774"/>
            </p14:xfrm>
          </p:contentPart>
        </mc:Choice>
        <mc:Fallback xmlns="">
          <p:pic>
            <p:nvPicPr>
              <p:cNvPr id="27" name="Pismo odręczne 26">
                <a:extLst>
                  <a:ext uri="{FF2B5EF4-FFF2-40B4-BE49-F238E27FC236}">
                    <a16:creationId xmlns:a16="http://schemas.microsoft.com/office/drawing/2014/main" id="{002D52E6-F4BF-41E7-A61E-A08EDC9C8223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041959" y="4258065"/>
                <a:ext cx="2045374" cy="1404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8" name="Pismo odręczne 27">
                <a:extLst>
                  <a:ext uri="{FF2B5EF4-FFF2-40B4-BE49-F238E27FC236}">
                    <a16:creationId xmlns:a16="http://schemas.microsoft.com/office/drawing/2014/main" id="{148D73DC-1DF4-451E-A1C3-ACE9DE9F6F63}"/>
                  </a:ext>
                </a:extLst>
              </p14:cNvPr>
              <p14:cNvContentPartPr/>
              <p14:nvPr/>
            </p14:nvContentPartPr>
            <p14:xfrm>
              <a:off x="9059939" y="4484728"/>
              <a:ext cx="2276474" cy="114300"/>
            </p14:xfrm>
          </p:contentPart>
        </mc:Choice>
        <mc:Fallback xmlns="">
          <p:pic>
            <p:nvPicPr>
              <p:cNvPr id="28" name="Pismo odręczne 27">
                <a:extLst>
                  <a:ext uri="{FF2B5EF4-FFF2-40B4-BE49-F238E27FC236}">
                    <a16:creationId xmlns:a16="http://schemas.microsoft.com/office/drawing/2014/main" id="{148D73DC-1DF4-451E-A1C3-ACE9DE9F6F63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041952" y="4466173"/>
                <a:ext cx="2312089" cy="1510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9" name="Pismo odręczne 28">
                <a:extLst>
                  <a:ext uri="{FF2B5EF4-FFF2-40B4-BE49-F238E27FC236}">
                    <a16:creationId xmlns:a16="http://schemas.microsoft.com/office/drawing/2014/main" id="{FA68D6AB-33FB-4806-9D3E-AA97D6ACF6CA}"/>
                  </a:ext>
                </a:extLst>
              </p14:cNvPr>
              <p14:cNvContentPartPr/>
              <p14:nvPr/>
            </p14:nvContentPartPr>
            <p14:xfrm>
              <a:off x="9162680" y="4775811"/>
              <a:ext cx="2257424" cy="95249"/>
            </p14:xfrm>
          </p:contentPart>
        </mc:Choice>
        <mc:Fallback xmlns="">
          <p:pic>
            <p:nvPicPr>
              <p:cNvPr id="29" name="Pismo odręczne 28">
                <a:extLst>
                  <a:ext uri="{FF2B5EF4-FFF2-40B4-BE49-F238E27FC236}">
                    <a16:creationId xmlns:a16="http://schemas.microsoft.com/office/drawing/2014/main" id="{FA68D6AB-33FB-4806-9D3E-AA97D6ACF6C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144678" y="4758680"/>
                <a:ext cx="2293068" cy="1291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0" name="Pismo odręczne 29">
                <a:extLst>
                  <a:ext uri="{FF2B5EF4-FFF2-40B4-BE49-F238E27FC236}">
                    <a16:creationId xmlns:a16="http://schemas.microsoft.com/office/drawing/2014/main" id="{AD50A2DE-7A5C-4540-89EB-B57AF0344787}"/>
                  </a:ext>
                </a:extLst>
              </p14:cNvPr>
              <p14:cNvContentPartPr/>
              <p14:nvPr/>
            </p14:nvContentPartPr>
            <p14:xfrm>
              <a:off x="8977777" y="1377450"/>
              <a:ext cx="304800" cy="304800"/>
            </p14:xfrm>
          </p:contentPart>
        </mc:Choice>
        <mc:Fallback xmlns="">
          <p:pic>
            <p:nvPicPr>
              <p:cNvPr id="30" name="Pismo odręczne 29">
                <a:extLst>
                  <a:ext uri="{FF2B5EF4-FFF2-40B4-BE49-F238E27FC236}">
                    <a16:creationId xmlns:a16="http://schemas.microsoft.com/office/drawing/2014/main" id="{AD50A2DE-7A5C-4540-89EB-B57AF0344787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960056" y="1359542"/>
                <a:ext cx="339887" cy="340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1" name="Pismo odręczne 30">
                <a:extLst>
                  <a:ext uri="{FF2B5EF4-FFF2-40B4-BE49-F238E27FC236}">
                    <a16:creationId xmlns:a16="http://schemas.microsoft.com/office/drawing/2014/main" id="{C49FE559-62F8-4FB7-B80E-2EDCBC4949CA}"/>
                  </a:ext>
                </a:extLst>
              </p14:cNvPr>
              <p14:cNvContentPartPr/>
              <p14:nvPr/>
            </p14:nvContentPartPr>
            <p14:xfrm>
              <a:off x="9357808" y="1344980"/>
              <a:ext cx="276225" cy="295275"/>
            </p14:xfrm>
          </p:contentPart>
        </mc:Choice>
        <mc:Fallback xmlns="">
          <p:pic>
            <p:nvPicPr>
              <p:cNvPr id="31" name="Pismo odręczne 30">
                <a:extLst>
                  <a:ext uri="{FF2B5EF4-FFF2-40B4-BE49-F238E27FC236}">
                    <a16:creationId xmlns:a16="http://schemas.microsoft.com/office/drawing/2014/main" id="{C49FE559-62F8-4FB7-B80E-2EDCBC4949C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9339659" y="1326953"/>
                <a:ext cx="312160" cy="3309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2" name="Pismo odręczne 31">
                <a:extLst>
                  <a:ext uri="{FF2B5EF4-FFF2-40B4-BE49-F238E27FC236}">
                    <a16:creationId xmlns:a16="http://schemas.microsoft.com/office/drawing/2014/main" id="{F1E0C164-3C8C-4F10-828F-9249267CFCCA}"/>
                  </a:ext>
                </a:extLst>
              </p14:cNvPr>
              <p14:cNvContentPartPr/>
              <p14:nvPr/>
            </p14:nvContentPartPr>
            <p14:xfrm>
              <a:off x="9061657" y="1763432"/>
              <a:ext cx="304800" cy="123825"/>
            </p14:xfrm>
          </p:contentPart>
        </mc:Choice>
        <mc:Fallback xmlns="">
          <p:pic>
            <p:nvPicPr>
              <p:cNvPr id="32" name="Pismo odręczne 31">
                <a:extLst>
                  <a:ext uri="{FF2B5EF4-FFF2-40B4-BE49-F238E27FC236}">
                    <a16:creationId xmlns:a16="http://schemas.microsoft.com/office/drawing/2014/main" id="{F1E0C164-3C8C-4F10-828F-9249267CFCC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9043706" y="1745486"/>
                <a:ext cx="340342" cy="1593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3" name="Pismo odręczne 32">
                <a:extLst>
                  <a:ext uri="{FF2B5EF4-FFF2-40B4-BE49-F238E27FC236}">
                    <a16:creationId xmlns:a16="http://schemas.microsoft.com/office/drawing/2014/main" id="{3E320DC7-B2B2-4D00-A89D-2CA62007AC40}"/>
                  </a:ext>
                </a:extLst>
              </p14:cNvPr>
              <p14:cNvContentPartPr/>
              <p14:nvPr/>
            </p14:nvContentPartPr>
            <p14:xfrm>
              <a:off x="10111826" y="1886708"/>
              <a:ext cx="200024" cy="209549"/>
            </p14:xfrm>
          </p:contentPart>
        </mc:Choice>
        <mc:Fallback xmlns="">
          <p:pic>
            <p:nvPicPr>
              <p:cNvPr id="33" name="Pismo odręczne 32">
                <a:extLst>
                  <a:ext uri="{FF2B5EF4-FFF2-40B4-BE49-F238E27FC236}">
                    <a16:creationId xmlns:a16="http://schemas.microsoft.com/office/drawing/2014/main" id="{3E320DC7-B2B2-4D00-A89D-2CA62007AC4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093642" y="1868828"/>
                <a:ext cx="236028" cy="2449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4" name="Pismo odręczne 33">
                <a:extLst>
                  <a:ext uri="{FF2B5EF4-FFF2-40B4-BE49-F238E27FC236}">
                    <a16:creationId xmlns:a16="http://schemas.microsoft.com/office/drawing/2014/main" id="{6AA8D9CA-2526-4DE7-B13A-DB254FF8AB1F}"/>
                  </a:ext>
                </a:extLst>
              </p14:cNvPr>
              <p14:cNvContentPartPr/>
              <p14:nvPr/>
            </p14:nvContentPartPr>
            <p14:xfrm>
              <a:off x="10755806" y="2465797"/>
              <a:ext cx="428625" cy="323850"/>
            </p14:xfrm>
          </p:contentPart>
        </mc:Choice>
        <mc:Fallback xmlns="">
          <p:pic>
            <p:nvPicPr>
              <p:cNvPr id="34" name="Pismo odręczne 33">
                <a:extLst>
                  <a:ext uri="{FF2B5EF4-FFF2-40B4-BE49-F238E27FC236}">
                    <a16:creationId xmlns:a16="http://schemas.microsoft.com/office/drawing/2014/main" id="{6AA8D9CA-2526-4DE7-B13A-DB254FF8AB1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0737705" y="2447905"/>
                <a:ext cx="464464" cy="3592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5" name="Pismo odręczne 34">
                <a:extLst>
                  <a:ext uri="{FF2B5EF4-FFF2-40B4-BE49-F238E27FC236}">
                    <a16:creationId xmlns:a16="http://schemas.microsoft.com/office/drawing/2014/main" id="{AC065850-4D7F-4E93-9CAA-6B4D9B04961A}"/>
                  </a:ext>
                </a:extLst>
              </p14:cNvPr>
              <p14:cNvContentPartPr/>
              <p14:nvPr/>
            </p14:nvContentPartPr>
            <p14:xfrm>
              <a:off x="9106639" y="3896353"/>
              <a:ext cx="228599" cy="142874"/>
            </p14:xfrm>
          </p:contentPart>
        </mc:Choice>
        <mc:Fallback xmlns="">
          <p:pic>
            <p:nvPicPr>
              <p:cNvPr id="35" name="Pismo odręczne 34">
                <a:extLst>
                  <a:ext uri="{FF2B5EF4-FFF2-40B4-BE49-F238E27FC236}">
                    <a16:creationId xmlns:a16="http://schemas.microsoft.com/office/drawing/2014/main" id="{AC065850-4D7F-4E93-9CAA-6B4D9B04961A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9088582" y="3877894"/>
                <a:ext cx="264351" cy="1794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6" name="Pismo odręczne 35">
                <a:extLst>
                  <a:ext uri="{FF2B5EF4-FFF2-40B4-BE49-F238E27FC236}">
                    <a16:creationId xmlns:a16="http://schemas.microsoft.com/office/drawing/2014/main" id="{3EFB5709-64DD-4CC1-A5F0-5E62FD67D0DA}"/>
                  </a:ext>
                </a:extLst>
              </p14:cNvPr>
              <p14:cNvContentPartPr/>
              <p14:nvPr/>
            </p14:nvContentPartPr>
            <p14:xfrm>
              <a:off x="9389418" y="3829459"/>
              <a:ext cx="219074" cy="161924"/>
            </p14:xfrm>
          </p:contentPart>
        </mc:Choice>
        <mc:Fallback xmlns="">
          <p:pic>
            <p:nvPicPr>
              <p:cNvPr id="36" name="Pismo odręczne 35">
                <a:extLst>
                  <a:ext uri="{FF2B5EF4-FFF2-40B4-BE49-F238E27FC236}">
                    <a16:creationId xmlns:a16="http://schemas.microsoft.com/office/drawing/2014/main" id="{3EFB5709-64DD-4CC1-A5F0-5E62FD67D0DA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9371283" y="3811142"/>
                <a:ext cx="254982" cy="198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7" name="Pismo odręczne 36">
                <a:extLst>
                  <a:ext uri="{FF2B5EF4-FFF2-40B4-BE49-F238E27FC236}">
                    <a16:creationId xmlns:a16="http://schemas.microsoft.com/office/drawing/2014/main" id="{F581754F-0CDE-4F25-80CA-0ADA75BA35B4}"/>
                  </a:ext>
                </a:extLst>
              </p14:cNvPr>
              <p14:cNvContentPartPr/>
              <p14:nvPr/>
            </p14:nvContentPartPr>
            <p14:xfrm>
              <a:off x="9062343" y="4145034"/>
              <a:ext cx="361950" cy="133350"/>
            </p14:xfrm>
          </p:contentPart>
        </mc:Choice>
        <mc:Fallback xmlns="">
          <p:pic>
            <p:nvPicPr>
              <p:cNvPr id="37" name="Pismo odręczne 36">
                <a:extLst>
                  <a:ext uri="{FF2B5EF4-FFF2-40B4-BE49-F238E27FC236}">
                    <a16:creationId xmlns:a16="http://schemas.microsoft.com/office/drawing/2014/main" id="{F581754F-0CDE-4F25-80CA-0ADA75BA35B4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9044425" y="4127625"/>
                <a:ext cx="397428" cy="16781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8" name="Pismo odręczne 37">
                <a:extLst>
                  <a:ext uri="{FF2B5EF4-FFF2-40B4-BE49-F238E27FC236}">
                    <a16:creationId xmlns:a16="http://schemas.microsoft.com/office/drawing/2014/main" id="{386081FB-E6EB-41EC-9F0B-ED843C90F276}"/>
                  </a:ext>
                </a:extLst>
              </p14:cNvPr>
              <p14:cNvContentPartPr/>
              <p14:nvPr/>
            </p14:nvContentPartPr>
            <p14:xfrm>
              <a:off x="10009848" y="3063717"/>
              <a:ext cx="76200" cy="380999"/>
            </p14:xfrm>
          </p:contentPart>
        </mc:Choice>
        <mc:Fallback xmlns="">
          <p:pic>
            <p:nvPicPr>
              <p:cNvPr id="38" name="Pismo odręczne 37">
                <a:extLst>
                  <a:ext uri="{FF2B5EF4-FFF2-40B4-BE49-F238E27FC236}">
                    <a16:creationId xmlns:a16="http://schemas.microsoft.com/office/drawing/2014/main" id="{386081FB-E6EB-41EC-9F0B-ED843C90F276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9992839" y="3045779"/>
                <a:ext cx="109878" cy="4165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9" name="Pismo odręczne 38">
                <a:extLst>
                  <a:ext uri="{FF2B5EF4-FFF2-40B4-BE49-F238E27FC236}">
                    <a16:creationId xmlns:a16="http://schemas.microsoft.com/office/drawing/2014/main" id="{9D1A7A10-99B7-4168-A060-B7EC4C5DD225}"/>
                  </a:ext>
                </a:extLst>
              </p14:cNvPr>
              <p14:cNvContentPartPr/>
              <p14:nvPr/>
            </p14:nvContentPartPr>
            <p14:xfrm>
              <a:off x="9956592" y="3264835"/>
              <a:ext cx="361950" cy="304800"/>
            </p14:xfrm>
          </p:contentPart>
        </mc:Choice>
        <mc:Fallback xmlns="">
          <p:pic>
            <p:nvPicPr>
              <p:cNvPr id="39" name="Pismo odręczne 38">
                <a:extLst>
                  <a:ext uri="{FF2B5EF4-FFF2-40B4-BE49-F238E27FC236}">
                    <a16:creationId xmlns:a16="http://schemas.microsoft.com/office/drawing/2014/main" id="{9D1A7A10-99B7-4168-A060-B7EC4C5DD225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9938440" y="3247073"/>
                <a:ext cx="397891" cy="3399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8070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8975F1-3A43-BA68-4953-FF8A1B8AA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Paski na zebrze?</a:t>
            </a:r>
            <a:endParaRPr lang="pl-PL" dirty="0"/>
          </a:p>
        </p:txBody>
      </p:sp>
      <p:pic>
        <p:nvPicPr>
          <p:cNvPr id="4" name="Obraz 4" descr="Obraz zawierający zebra, pastwisko, ssak&#10;&#10;Opis wygenerowany automatycznie">
            <a:extLst>
              <a:ext uri="{FF2B5EF4-FFF2-40B4-BE49-F238E27FC236}">
                <a16:creationId xmlns:a16="http://schemas.microsoft.com/office/drawing/2014/main" id="{FDCB5E19-7A6D-EC62-9EC8-C343EB031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89372" y="-958616"/>
            <a:ext cx="14738947" cy="8171498"/>
          </a:xfrm>
        </p:spPr>
      </p:pic>
    </p:spTree>
    <p:extLst>
      <p:ext uri="{BB962C8B-B14F-4D97-AF65-F5344CB8AC3E}">
        <p14:creationId xmlns:p14="http://schemas.microsoft.com/office/powerpoint/2010/main" val="136719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E72096-AD5B-4139-8D24-4A7D8F3D7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Plamy  - najprostszy model</a:t>
            </a:r>
            <a:endParaRPr lang="pl-PL" dirty="0"/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48E9BBF1-F9B1-4F72-A8FD-C0D88A37A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5865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cs typeface="Calibri"/>
              </a:rPr>
              <a:t>Losowy stan początkowy p=0.5</a:t>
            </a:r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D54A8DC-9381-4C93-A068-4240744C25B9}"/>
              </a:ext>
            </a:extLst>
          </p:cNvPr>
          <p:cNvSpPr txBox="1"/>
          <p:nvPr/>
        </p:nvSpPr>
        <p:spPr>
          <a:xfrm>
            <a:off x="-397425" y="6481298"/>
            <a:ext cx="9721335" cy="3231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750" b="0" dirty="0" err="1">
                <a:ea typeface="+mn-lt"/>
                <a:cs typeface="+mn-lt"/>
              </a:rPr>
              <a:t>Chopard</a:t>
            </a:r>
            <a:r>
              <a:rPr lang="pl-PL" sz="750" b="0" dirty="0">
                <a:ea typeface="+mn-lt"/>
                <a:cs typeface="+mn-lt"/>
              </a:rPr>
              <a:t>, B. and </a:t>
            </a:r>
            <a:r>
              <a:rPr lang="pl-PL" sz="750" b="0" dirty="0" err="1">
                <a:ea typeface="+mn-lt"/>
                <a:cs typeface="+mn-lt"/>
              </a:rPr>
              <a:t>Droz</a:t>
            </a:r>
            <a:r>
              <a:rPr lang="pl-PL" sz="750" b="0" dirty="0">
                <a:ea typeface="+mn-lt"/>
                <a:cs typeface="+mn-lt"/>
              </a:rPr>
              <a:t>, M., Cellular </a:t>
            </a:r>
            <a:r>
              <a:rPr lang="pl-PL" sz="750" b="0" dirty="0" err="1">
                <a:ea typeface="+mn-lt"/>
                <a:cs typeface="+mn-lt"/>
              </a:rPr>
              <a:t>Automata</a:t>
            </a:r>
            <a:r>
              <a:rPr lang="pl-PL" sz="750" b="0" dirty="0">
                <a:ea typeface="+mn-lt"/>
                <a:cs typeface="+mn-lt"/>
              </a:rPr>
              <a:t> Modeling of </a:t>
            </a:r>
            <a:r>
              <a:rPr lang="pl-PL" sz="750" b="0" dirty="0" err="1">
                <a:ea typeface="+mn-lt"/>
                <a:cs typeface="+mn-lt"/>
              </a:rPr>
              <a:t>Physical</a:t>
            </a:r>
            <a:r>
              <a:rPr lang="pl-PL" sz="750" b="0" dirty="0">
                <a:ea typeface="+mn-lt"/>
                <a:cs typeface="+mn-lt"/>
              </a:rPr>
              <a:t> Systems,(1998). </a:t>
            </a:r>
            <a:r>
              <a:rPr lang="pl-PL" sz="750" b="0" i="1" dirty="0">
                <a:ea typeface="+mn-lt"/>
                <a:cs typeface="+mn-lt"/>
              </a:rPr>
              <a:t>Cambridge UP</a:t>
            </a:r>
            <a:r>
              <a:rPr lang="pl-PL" sz="750" b="0" dirty="0">
                <a:ea typeface="+mn-lt"/>
                <a:cs typeface="+mn-lt"/>
              </a:rPr>
              <a:t>, pp.122-137.</a:t>
            </a:r>
            <a:endParaRPr lang="pl-PL" sz="750" b="0"/>
          </a:p>
          <a:p>
            <a:endParaRPr lang="pl-PL" sz="750" b="0" dirty="0"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F3A0D782-C9E4-0DE0-915E-A0D40C67C540}"/>
                  </a:ext>
                </a:extLst>
              </p14:cNvPr>
              <p14:cNvContentPartPr/>
              <p14:nvPr/>
            </p14:nvContentPartPr>
            <p14:xfrm>
              <a:off x="2222338" y="2573370"/>
              <a:ext cx="3662362" cy="297180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F3A0D782-C9E4-0DE0-915E-A0D40C67C54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04338" y="2555374"/>
                <a:ext cx="3698003" cy="30074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6" name="Pismo odręczne 25">
                <a:extLst>
                  <a:ext uri="{FF2B5EF4-FFF2-40B4-BE49-F238E27FC236}">
                    <a16:creationId xmlns:a16="http://schemas.microsoft.com/office/drawing/2014/main" id="{D531E4B4-8C8B-A671-122C-C35C32CFE386}"/>
                  </a:ext>
                </a:extLst>
              </p14:cNvPr>
              <p14:cNvContentPartPr/>
              <p14:nvPr/>
            </p14:nvContentPartPr>
            <p14:xfrm>
              <a:off x="2597648" y="2702912"/>
              <a:ext cx="176213" cy="2743200"/>
            </p14:xfrm>
          </p:contentPart>
        </mc:Choice>
        <mc:Fallback xmlns="">
          <p:pic>
            <p:nvPicPr>
              <p:cNvPr id="26" name="Pismo odręczne 25">
                <a:extLst>
                  <a:ext uri="{FF2B5EF4-FFF2-40B4-BE49-F238E27FC236}">
                    <a16:creationId xmlns:a16="http://schemas.microsoft.com/office/drawing/2014/main" id="{D531E4B4-8C8B-A671-122C-C35C32CFE38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79593" y="2684914"/>
                <a:ext cx="211961" cy="2778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7" name="Pismo odręczne 26">
                <a:extLst>
                  <a:ext uri="{FF2B5EF4-FFF2-40B4-BE49-F238E27FC236}">
                    <a16:creationId xmlns:a16="http://schemas.microsoft.com/office/drawing/2014/main" id="{A29A66F8-0E0A-92D7-2475-6962DC89CD25}"/>
                  </a:ext>
                </a:extLst>
              </p14:cNvPr>
              <p14:cNvContentPartPr/>
              <p14:nvPr/>
            </p14:nvContentPartPr>
            <p14:xfrm>
              <a:off x="2986477" y="2751179"/>
              <a:ext cx="123825" cy="2671762"/>
            </p14:xfrm>
          </p:contentPart>
        </mc:Choice>
        <mc:Fallback xmlns="">
          <p:pic>
            <p:nvPicPr>
              <p:cNvPr id="27" name="Pismo odręczne 26">
                <a:extLst>
                  <a:ext uri="{FF2B5EF4-FFF2-40B4-BE49-F238E27FC236}">
                    <a16:creationId xmlns:a16="http://schemas.microsoft.com/office/drawing/2014/main" id="{A29A66F8-0E0A-92D7-2475-6962DC89CD2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68479" y="2733173"/>
                <a:ext cx="159461" cy="27074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8" name="Pismo odręczne 27">
                <a:extLst>
                  <a:ext uri="{FF2B5EF4-FFF2-40B4-BE49-F238E27FC236}">
                    <a16:creationId xmlns:a16="http://schemas.microsoft.com/office/drawing/2014/main" id="{9FB3A5F6-6079-DB7F-BF65-72FEBA47736F}"/>
                  </a:ext>
                </a:extLst>
              </p14:cNvPr>
              <p14:cNvContentPartPr/>
              <p14:nvPr/>
            </p14:nvContentPartPr>
            <p14:xfrm>
              <a:off x="3324674" y="2763245"/>
              <a:ext cx="123825" cy="2690813"/>
            </p14:xfrm>
          </p:contentPart>
        </mc:Choice>
        <mc:Fallback xmlns="">
          <p:pic>
            <p:nvPicPr>
              <p:cNvPr id="28" name="Pismo odręczne 27">
                <a:extLst>
                  <a:ext uri="{FF2B5EF4-FFF2-40B4-BE49-F238E27FC236}">
                    <a16:creationId xmlns:a16="http://schemas.microsoft.com/office/drawing/2014/main" id="{9FB3A5F6-6079-DB7F-BF65-72FEBA47736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06411" y="2745253"/>
                <a:ext cx="159986" cy="2726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9" name="Pismo odręczne 28">
                <a:extLst>
                  <a:ext uri="{FF2B5EF4-FFF2-40B4-BE49-F238E27FC236}">
                    <a16:creationId xmlns:a16="http://schemas.microsoft.com/office/drawing/2014/main" id="{EEEF3FFF-ABF8-C3F9-A33B-0C71EEB1781D}"/>
                  </a:ext>
                </a:extLst>
              </p14:cNvPr>
              <p14:cNvContentPartPr/>
              <p14:nvPr/>
            </p14:nvContentPartPr>
            <p14:xfrm>
              <a:off x="3698404" y="2714979"/>
              <a:ext cx="104775" cy="2295525"/>
            </p14:xfrm>
          </p:contentPart>
        </mc:Choice>
        <mc:Fallback xmlns="">
          <p:pic>
            <p:nvPicPr>
              <p:cNvPr id="29" name="Pismo odręczne 28">
                <a:extLst>
                  <a:ext uri="{FF2B5EF4-FFF2-40B4-BE49-F238E27FC236}">
                    <a16:creationId xmlns:a16="http://schemas.microsoft.com/office/drawing/2014/main" id="{EEEF3FFF-ABF8-C3F9-A33B-0C71EEB1781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80151" y="2696986"/>
                <a:ext cx="140917" cy="23311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" name="Pismo odręczne 29">
                <a:extLst>
                  <a:ext uri="{FF2B5EF4-FFF2-40B4-BE49-F238E27FC236}">
                    <a16:creationId xmlns:a16="http://schemas.microsoft.com/office/drawing/2014/main" id="{62C64E2C-3274-A507-341D-9941D2A6F16D}"/>
                  </a:ext>
                </a:extLst>
              </p14:cNvPr>
              <p14:cNvContentPartPr/>
              <p14:nvPr/>
            </p14:nvContentPartPr>
            <p14:xfrm>
              <a:off x="4072468" y="2751178"/>
              <a:ext cx="214313" cy="2528888"/>
            </p14:xfrm>
          </p:contentPart>
        </mc:Choice>
        <mc:Fallback xmlns="">
          <p:pic>
            <p:nvPicPr>
              <p:cNvPr id="30" name="Pismo odręczne 29">
                <a:extLst>
                  <a:ext uri="{FF2B5EF4-FFF2-40B4-BE49-F238E27FC236}">
                    <a16:creationId xmlns:a16="http://schemas.microsoft.com/office/drawing/2014/main" id="{62C64E2C-3274-A507-341D-9941D2A6F16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54609" y="2733194"/>
                <a:ext cx="249675" cy="25644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Pismo odręczne 30">
                <a:extLst>
                  <a:ext uri="{FF2B5EF4-FFF2-40B4-BE49-F238E27FC236}">
                    <a16:creationId xmlns:a16="http://schemas.microsoft.com/office/drawing/2014/main" id="{74E72F0D-2FBC-0229-BE22-3B4B5C47382B}"/>
                  </a:ext>
                </a:extLst>
              </p14:cNvPr>
              <p14:cNvContentPartPr/>
              <p14:nvPr/>
            </p14:nvContentPartPr>
            <p14:xfrm>
              <a:off x="4579264" y="2702912"/>
              <a:ext cx="85725" cy="2414588"/>
            </p14:xfrm>
          </p:contentPart>
        </mc:Choice>
        <mc:Fallback xmlns="">
          <p:pic>
            <p:nvPicPr>
              <p:cNvPr id="31" name="Pismo odręczne 30">
                <a:extLst>
                  <a:ext uri="{FF2B5EF4-FFF2-40B4-BE49-F238E27FC236}">
                    <a16:creationId xmlns:a16="http://schemas.microsoft.com/office/drawing/2014/main" id="{74E72F0D-2FBC-0229-BE22-3B4B5C47382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561697" y="2684909"/>
                <a:ext cx="120507" cy="2450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2" name="Pismo odręczne 31">
                <a:extLst>
                  <a:ext uri="{FF2B5EF4-FFF2-40B4-BE49-F238E27FC236}">
                    <a16:creationId xmlns:a16="http://schemas.microsoft.com/office/drawing/2014/main" id="{505E56D6-9560-3914-B46B-8324A84D6F19}"/>
                  </a:ext>
                </a:extLst>
              </p14:cNvPr>
              <p14:cNvContentPartPr/>
              <p14:nvPr/>
            </p14:nvContentPartPr>
            <p14:xfrm>
              <a:off x="5061927" y="2702912"/>
              <a:ext cx="157163" cy="2509838"/>
            </p14:xfrm>
          </p:contentPart>
        </mc:Choice>
        <mc:Fallback xmlns="">
          <p:pic>
            <p:nvPicPr>
              <p:cNvPr id="32" name="Pismo odręczne 31">
                <a:extLst>
                  <a:ext uri="{FF2B5EF4-FFF2-40B4-BE49-F238E27FC236}">
                    <a16:creationId xmlns:a16="http://schemas.microsoft.com/office/drawing/2014/main" id="{505E56D6-9560-3914-B46B-8324A84D6F1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44148" y="2684913"/>
                <a:ext cx="192365" cy="25454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3" name="Pismo odręczne 32">
                <a:extLst>
                  <a:ext uri="{FF2B5EF4-FFF2-40B4-BE49-F238E27FC236}">
                    <a16:creationId xmlns:a16="http://schemas.microsoft.com/office/drawing/2014/main" id="{D9C69006-308A-8168-F441-FF11E117706E}"/>
                  </a:ext>
                </a:extLst>
              </p14:cNvPr>
              <p14:cNvContentPartPr/>
              <p14:nvPr/>
            </p14:nvContentPartPr>
            <p14:xfrm>
              <a:off x="2310749" y="3065023"/>
              <a:ext cx="3224212" cy="90488"/>
            </p14:xfrm>
          </p:contentPart>
        </mc:Choice>
        <mc:Fallback xmlns="">
          <p:pic>
            <p:nvPicPr>
              <p:cNvPr id="33" name="Pismo odręczne 32">
                <a:extLst>
                  <a:ext uri="{FF2B5EF4-FFF2-40B4-BE49-F238E27FC236}">
                    <a16:creationId xmlns:a16="http://schemas.microsoft.com/office/drawing/2014/main" id="{D9C69006-308A-8168-F441-FF11E117706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292765" y="3047140"/>
                <a:ext cx="3259821" cy="1258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4" name="Pismo odręczne 33">
                <a:extLst>
                  <a:ext uri="{FF2B5EF4-FFF2-40B4-BE49-F238E27FC236}">
                    <a16:creationId xmlns:a16="http://schemas.microsoft.com/office/drawing/2014/main" id="{6FFAFBF5-0265-4E99-E96A-28AAEF256C65}"/>
                  </a:ext>
                </a:extLst>
              </p14:cNvPr>
              <p14:cNvContentPartPr/>
              <p14:nvPr/>
            </p14:nvContentPartPr>
            <p14:xfrm>
              <a:off x="2404553" y="3475243"/>
              <a:ext cx="3028950" cy="114300"/>
            </p14:xfrm>
          </p:contentPart>
        </mc:Choice>
        <mc:Fallback xmlns="">
          <p:pic>
            <p:nvPicPr>
              <p:cNvPr id="34" name="Pismo odręczne 33">
                <a:extLst>
                  <a:ext uri="{FF2B5EF4-FFF2-40B4-BE49-F238E27FC236}">
                    <a16:creationId xmlns:a16="http://schemas.microsoft.com/office/drawing/2014/main" id="{6FFAFBF5-0265-4E99-E96A-28AAEF256C6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386558" y="3456984"/>
                <a:ext cx="3064580" cy="150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5" name="Pismo odręczne 34">
                <a:extLst>
                  <a:ext uri="{FF2B5EF4-FFF2-40B4-BE49-F238E27FC236}">
                    <a16:creationId xmlns:a16="http://schemas.microsoft.com/office/drawing/2014/main" id="{3573751B-B1DD-0C66-C882-7F18F4124F0D}"/>
                  </a:ext>
                </a:extLst>
              </p14:cNvPr>
              <p14:cNvContentPartPr/>
              <p14:nvPr/>
            </p14:nvContentPartPr>
            <p14:xfrm>
              <a:off x="2515880" y="3928581"/>
              <a:ext cx="2119312" cy="47625"/>
            </p14:xfrm>
          </p:contentPart>
        </mc:Choice>
        <mc:Fallback xmlns="">
          <p:pic>
            <p:nvPicPr>
              <p:cNvPr id="35" name="Pismo odręczne 34">
                <a:extLst>
                  <a:ext uri="{FF2B5EF4-FFF2-40B4-BE49-F238E27FC236}">
                    <a16:creationId xmlns:a16="http://schemas.microsoft.com/office/drawing/2014/main" id="{3573751B-B1DD-0C66-C882-7F18F4124F0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497886" y="3911200"/>
                <a:ext cx="2154940" cy="8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6" name="Pismo odręczne 35">
                <a:extLst>
                  <a:ext uri="{FF2B5EF4-FFF2-40B4-BE49-F238E27FC236}">
                    <a16:creationId xmlns:a16="http://schemas.microsoft.com/office/drawing/2014/main" id="{D965E399-624E-F827-0196-D203F26F4E8B}"/>
                  </a:ext>
                </a:extLst>
              </p14:cNvPr>
              <p14:cNvContentPartPr/>
              <p14:nvPr/>
            </p14:nvContentPartPr>
            <p14:xfrm>
              <a:off x="2503814" y="4205695"/>
              <a:ext cx="3081337" cy="123825"/>
            </p14:xfrm>
          </p:contentPart>
        </mc:Choice>
        <mc:Fallback xmlns="">
          <p:pic>
            <p:nvPicPr>
              <p:cNvPr id="36" name="Pismo odręczne 35">
                <a:extLst>
                  <a:ext uri="{FF2B5EF4-FFF2-40B4-BE49-F238E27FC236}">
                    <a16:creationId xmlns:a16="http://schemas.microsoft.com/office/drawing/2014/main" id="{D965E399-624E-F827-0196-D203F26F4E8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485818" y="4188056"/>
                <a:ext cx="3116970" cy="1587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7" name="Pismo odręczne 36">
                <a:extLst>
                  <a:ext uri="{FF2B5EF4-FFF2-40B4-BE49-F238E27FC236}">
                    <a16:creationId xmlns:a16="http://schemas.microsoft.com/office/drawing/2014/main" id="{88FECC8E-4E90-90D0-286F-1E4E7565EA7C}"/>
                  </a:ext>
                </a:extLst>
              </p14:cNvPr>
              <p14:cNvContentPartPr/>
              <p14:nvPr/>
            </p14:nvContentPartPr>
            <p14:xfrm>
              <a:off x="2600346" y="4653656"/>
              <a:ext cx="3167062" cy="104775"/>
            </p14:xfrm>
          </p:contentPart>
        </mc:Choice>
        <mc:Fallback xmlns="">
          <p:pic>
            <p:nvPicPr>
              <p:cNvPr id="37" name="Pismo odręczne 36">
                <a:extLst>
                  <a:ext uri="{FF2B5EF4-FFF2-40B4-BE49-F238E27FC236}">
                    <a16:creationId xmlns:a16="http://schemas.microsoft.com/office/drawing/2014/main" id="{88FECC8E-4E90-90D0-286F-1E4E7565EA7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582347" y="4635466"/>
                <a:ext cx="3202700" cy="1407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8" name="Pismo odręczne 37">
                <a:extLst>
                  <a:ext uri="{FF2B5EF4-FFF2-40B4-BE49-F238E27FC236}">
                    <a16:creationId xmlns:a16="http://schemas.microsoft.com/office/drawing/2014/main" id="{5AE7F7F1-1B22-E1D9-9054-735D53D17E4D}"/>
                  </a:ext>
                </a:extLst>
              </p14:cNvPr>
              <p14:cNvContentPartPr/>
              <p14:nvPr/>
            </p14:nvContentPartPr>
            <p14:xfrm>
              <a:off x="2588280" y="5014340"/>
              <a:ext cx="3128962" cy="185738"/>
            </p14:xfrm>
          </p:contentPart>
        </mc:Choice>
        <mc:Fallback xmlns="">
          <p:pic>
            <p:nvPicPr>
              <p:cNvPr id="38" name="Pismo odręczne 37">
                <a:extLst>
                  <a:ext uri="{FF2B5EF4-FFF2-40B4-BE49-F238E27FC236}">
                    <a16:creationId xmlns:a16="http://schemas.microsoft.com/office/drawing/2014/main" id="{5AE7F7F1-1B22-E1D9-9054-735D53D17E4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570291" y="4996446"/>
                <a:ext cx="3164580" cy="2211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9" name="Pismo odręczne 38">
                <a:extLst>
                  <a:ext uri="{FF2B5EF4-FFF2-40B4-BE49-F238E27FC236}">
                    <a16:creationId xmlns:a16="http://schemas.microsoft.com/office/drawing/2014/main" id="{DFF0A2C9-95AD-FF5B-FAE8-0B09620F12B0}"/>
                  </a:ext>
                </a:extLst>
              </p14:cNvPr>
              <p14:cNvContentPartPr/>
              <p14:nvPr/>
            </p14:nvContentPartPr>
            <p14:xfrm>
              <a:off x="4639597" y="3895096"/>
              <a:ext cx="795338" cy="52388"/>
            </p14:xfrm>
          </p:contentPart>
        </mc:Choice>
        <mc:Fallback xmlns="">
          <p:pic>
            <p:nvPicPr>
              <p:cNvPr id="39" name="Pismo odręczne 38">
                <a:extLst>
                  <a:ext uri="{FF2B5EF4-FFF2-40B4-BE49-F238E27FC236}">
                    <a16:creationId xmlns:a16="http://schemas.microsoft.com/office/drawing/2014/main" id="{DFF0A2C9-95AD-FF5B-FAE8-0B09620F12B0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621554" y="3876650"/>
                <a:ext cx="831063" cy="889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4021485D-2DD7-600D-76F8-9F62342203BA}"/>
                  </a:ext>
                </a:extLst>
              </p14:cNvPr>
              <p14:cNvContentPartPr/>
              <p14:nvPr/>
            </p14:nvContentPartPr>
            <p14:xfrm>
              <a:off x="2450224" y="2879834"/>
              <a:ext cx="138113" cy="166688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4021485D-2DD7-600D-76F8-9F62342203B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432146" y="2861987"/>
                <a:ext cx="173907" cy="2020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2B062CFD-63AD-E509-72CE-DF98CCEDAC44}"/>
                  </a:ext>
                </a:extLst>
              </p14:cNvPr>
              <p14:cNvContentPartPr/>
              <p14:nvPr/>
            </p14:nvContentPartPr>
            <p14:xfrm>
              <a:off x="2774731" y="2901870"/>
              <a:ext cx="76200" cy="119063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2B062CFD-63AD-E509-72CE-DF98CCEDAC4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756674" y="2884046"/>
                <a:ext cx="111953" cy="1543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67D69071-AC75-4380-1291-C77BD8654E49}"/>
                  </a:ext>
                </a:extLst>
              </p14:cNvPr>
              <p14:cNvContentPartPr/>
              <p14:nvPr/>
            </p14:nvContentPartPr>
            <p14:xfrm>
              <a:off x="3132083" y="2845953"/>
              <a:ext cx="128588" cy="171450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67D69071-AC75-4380-1291-C77BD8654E4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13921" y="2827868"/>
                <a:ext cx="164549" cy="207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96F300C7-8B02-E5E7-25BF-90DD76DBE575}"/>
                  </a:ext>
                </a:extLst>
              </p14:cNvPr>
              <p14:cNvContentPartPr/>
              <p14:nvPr/>
            </p14:nvContentPartPr>
            <p14:xfrm>
              <a:off x="3510217" y="2875106"/>
              <a:ext cx="180975" cy="13335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96F300C7-8B02-E5E7-25BF-90DD76DBE57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492334" y="2856988"/>
                <a:ext cx="216383" cy="1692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87F0EF47-E433-D93E-4960-33EE23BBEB48}"/>
                  </a:ext>
                </a:extLst>
              </p14:cNvPr>
              <p14:cNvContentPartPr/>
              <p14:nvPr/>
            </p14:nvContentPartPr>
            <p14:xfrm>
              <a:off x="3825766" y="2905289"/>
              <a:ext cx="190500" cy="100013"/>
            </p14:xfrm>
          </p:contentPart>
        </mc:Choice>
        <mc:Fallback xmlns=""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87F0EF47-E433-D93E-4960-33EE23BBEB48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807760" y="2887301"/>
                <a:ext cx="226151" cy="1356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B5B693D9-509A-7FF6-374F-5D0B9998C3D4}"/>
                  </a:ext>
                </a:extLst>
              </p14:cNvPr>
              <p14:cNvContentPartPr/>
              <p14:nvPr/>
            </p14:nvContentPartPr>
            <p14:xfrm>
              <a:off x="4330262" y="2841551"/>
              <a:ext cx="100013" cy="13335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B5B693D9-509A-7FF6-374F-5D0B9998C3D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312339" y="2823433"/>
                <a:ext cx="135501" cy="1692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28346610-6389-BE29-D8EC-935E61EAB7F0}"/>
                  </a:ext>
                </a:extLst>
              </p14:cNvPr>
              <p14:cNvContentPartPr/>
              <p14:nvPr/>
            </p14:nvContentPartPr>
            <p14:xfrm>
              <a:off x="4735522" y="2979464"/>
              <a:ext cx="9525" cy="14288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28346610-6389-BE29-D8EC-935E61EAB7F0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710456" y="2963934"/>
                <a:ext cx="59155" cy="450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4" name="Pismo odręczne 13">
                <a:extLst>
                  <a:ext uri="{FF2B5EF4-FFF2-40B4-BE49-F238E27FC236}">
                    <a16:creationId xmlns:a16="http://schemas.microsoft.com/office/drawing/2014/main" id="{DD16CD27-F02C-F49F-526B-B2C02810418D}"/>
                  </a:ext>
                </a:extLst>
              </p14:cNvPr>
              <p14:cNvContentPartPr/>
              <p14:nvPr/>
            </p14:nvContentPartPr>
            <p14:xfrm>
              <a:off x="4866290" y="2974344"/>
              <a:ext cx="9525" cy="9525"/>
            </p14:xfrm>
          </p:contentPart>
        </mc:Choice>
        <mc:Fallback xmlns="">
          <p:pic>
            <p:nvPicPr>
              <p:cNvPr id="14" name="Pismo odręczne 13">
                <a:extLst>
                  <a:ext uri="{FF2B5EF4-FFF2-40B4-BE49-F238E27FC236}">
                    <a16:creationId xmlns:a16="http://schemas.microsoft.com/office/drawing/2014/main" id="{DD16CD27-F02C-F49F-526B-B2C02810418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390040" y="2958981"/>
                <a:ext cx="952500" cy="399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5" name="Pismo odręczne 14">
                <a:extLst>
                  <a:ext uri="{FF2B5EF4-FFF2-40B4-BE49-F238E27FC236}">
                    <a16:creationId xmlns:a16="http://schemas.microsoft.com/office/drawing/2014/main" id="{F25C65CF-ED55-D765-0A4E-EFB419EF49C0}"/>
                  </a:ext>
                </a:extLst>
              </p14:cNvPr>
              <p14:cNvContentPartPr/>
              <p14:nvPr/>
            </p14:nvContentPartPr>
            <p14:xfrm>
              <a:off x="4960883" y="2953407"/>
              <a:ext cx="28575" cy="9525"/>
            </p14:xfrm>
          </p:contentPart>
        </mc:Choice>
        <mc:Fallback xmlns="">
          <p:pic>
            <p:nvPicPr>
              <p:cNvPr id="15" name="Pismo odręczne 14">
                <a:extLst>
                  <a:ext uri="{FF2B5EF4-FFF2-40B4-BE49-F238E27FC236}">
                    <a16:creationId xmlns:a16="http://schemas.microsoft.com/office/drawing/2014/main" id="{F25C65CF-ED55-D765-0A4E-EFB419EF49C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943024" y="2477157"/>
                <a:ext cx="63937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1903DF27-1299-312F-14CC-AA45B739A3D1}"/>
                  </a:ext>
                </a:extLst>
              </p14:cNvPr>
              <p14:cNvContentPartPr/>
              <p14:nvPr/>
            </p14:nvContentPartPr>
            <p14:xfrm>
              <a:off x="5307724" y="2875671"/>
              <a:ext cx="9525" cy="9525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1903DF27-1299-312F-14CC-AA45B739A3D1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831474" y="2839036"/>
                <a:ext cx="952500" cy="820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7" name="Pismo odręczne 16">
                <a:extLst>
                  <a:ext uri="{FF2B5EF4-FFF2-40B4-BE49-F238E27FC236}">
                    <a16:creationId xmlns:a16="http://schemas.microsoft.com/office/drawing/2014/main" id="{8D6A3FC3-54A3-1673-39D3-19E143BD3966}"/>
                  </a:ext>
                </a:extLst>
              </p14:cNvPr>
              <p14:cNvContentPartPr/>
              <p14:nvPr/>
            </p14:nvContentPartPr>
            <p14:xfrm>
              <a:off x="5381297" y="2867414"/>
              <a:ext cx="76200" cy="14288"/>
            </p14:xfrm>
          </p:contentPart>
        </mc:Choice>
        <mc:Fallback xmlns="">
          <p:pic>
            <p:nvPicPr>
              <p:cNvPr id="17" name="Pismo odręczne 16">
                <a:extLst>
                  <a:ext uri="{FF2B5EF4-FFF2-40B4-BE49-F238E27FC236}">
                    <a16:creationId xmlns:a16="http://schemas.microsoft.com/office/drawing/2014/main" id="{8D6A3FC3-54A3-1673-39D3-19E143BD3966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363067" y="2847570"/>
                <a:ext cx="112295" cy="535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8" name="Pismo odręczne 17">
                <a:extLst>
                  <a:ext uri="{FF2B5EF4-FFF2-40B4-BE49-F238E27FC236}">
                    <a16:creationId xmlns:a16="http://schemas.microsoft.com/office/drawing/2014/main" id="{4E9C1574-7AAD-468E-E3E9-5ACCD74F0D39}"/>
                  </a:ext>
                </a:extLst>
              </p14:cNvPr>
              <p14:cNvContentPartPr/>
              <p14:nvPr/>
            </p14:nvContentPartPr>
            <p14:xfrm>
              <a:off x="5566320" y="2854636"/>
              <a:ext cx="9525" cy="14288"/>
            </p14:xfrm>
          </p:contentPart>
        </mc:Choice>
        <mc:Fallback xmlns="">
          <p:pic>
            <p:nvPicPr>
              <p:cNvPr id="18" name="Pismo odręczne 17">
                <a:extLst>
                  <a:ext uri="{FF2B5EF4-FFF2-40B4-BE49-F238E27FC236}">
                    <a16:creationId xmlns:a16="http://schemas.microsoft.com/office/drawing/2014/main" id="{4E9C1574-7AAD-468E-E3E9-5ACCD74F0D39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529685" y="2837626"/>
                <a:ext cx="82062" cy="479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9" name="Pismo odręczne 18">
                <a:extLst>
                  <a:ext uri="{FF2B5EF4-FFF2-40B4-BE49-F238E27FC236}">
                    <a16:creationId xmlns:a16="http://schemas.microsoft.com/office/drawing/2014/main" id="{34A50C1E-C0F0-D219-798E-8EF26F76889D}"/>
                  </a:ext>
                </a:extLst>
              </p14:cNvPr>
              <p14:cNvContentPartPr/>
              <p14:nvPr/>
            </p14:nvContentPartPr>
            <p14:xfrm>
              <a:off x="2522483" y="3464251"/>
              <a:ext cx="9525" cy="9525"/>
            </p14:xfrm>
          </p:contentPart>
        </mc:Choice>
        <mc:Fallback xmlns="">
          <p:pic>
            <p:nvPicPr>
              <p:cNvPr id="19" name="Pismo odręczne 18">
                <a:extLst>
                  <a:ext uri="{FF2B5EF4-FFF2-40B4-BE49-F238E27FC236}">
                    <a16:creationId xmlns:a16="http://schemas.microsoft.com/office/drawing/2014/main" id="{34A50C1E-C0F0-D219-798E-8EF26F76889D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485848" y="3427616"/>
                <a:ext cx="82062" cy="820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0" name="Pismo odręczne 19">
                <a:extLst>
                  <a:ext uri="{FF2B5EF4-FFF2-40B4-BE49-F238E27FC236}">
                    <a16:creationId xmlns:a16="http://schemas.microsoft.com/office/drawing/2014/main" id="{7F852C9C-54F4-45F4-C93E-B2FC98EC02C9}"/>
                  </a:ext>
                </a:extLst>
              </p14:cNvPr>
              <p14:cNvContentPartPr/>
              <p14:nvPr/>
            </p14:nvContentPartPr>
            <p14:xfrm>
              <a:off x="2596055" y="3477014"/>
              <a:ext cx="9525" cy="14288"/>
            </p14:xfrm>
          </p:contentPart>
        </mc:Choice>
        <mc:Fallback xmlns="">
          <p:pic>
            <p:nvPicPr>
              <p:cNvPr id="20" name="Pismo odręczne 19">
                <a:extLst>
                  <a:ext uri="{FF2B5EF4-FFF2-40B4-BE49-F238E27FC236}">
                    <a16:creationId xmlns:a16="http://schemas.microsoft.com/office/drawing/2014/main" id="{7F852C9C-54F4-45F4-C93E-B2FC98EC02C9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570989" y="3457170"/>
                <a:ext cx="59155" cy="535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1" name="Pismo odręczne 20">
                <a:extLst>
                  <a:ext uri="{FF2B5EF4-FFF2-40B4-BE49-F238E27FC236}">
                    <a16:creationId xmlns:a16="http://schemas.microsoft.com/office/drawing/2014/main" id="{0229F894-6031-C326-218D-90EEDFD963C5}"/>
                  </a:ext>
                </a:extLst>
              </p14:cNvPr>
              <p14:cNvContentPartPr/>
              <p14:nvPr/>
            </p14:nvContentPartPr>
            <p14:xfrm>
              <a:off x="2848303" y="3457903"/>
              <a:ext cx="9525" cy="9525"/>
            </p14:xfrm>
          </p:contentPart>
        </mc:Choice>
        <mc:Fallback xmlns="">
          <p:pic>
            <p:nvPicPr>
              <p:cNvPr id="21" name="Pismo odręczne 20">
                <a:extLst>
                  <a:ext uri="{FF2B5EF4-FFF2-40B4-BE49-F238E27FC236}">
                    <a16:creationId xmlns:a16="http://schemas.microsoft.com/office/drawing/2014/main" id="{0229F894-6031-C326-218D-90EEDFD963C5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372053" y="2981653"/>
                <a:ext cx="952500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22" name="Pismo odręczne 21">
                <a:extLst>
                  <a:ext uri="{FF2B5EF4-FFF2-40B4-BE49-F238E27FC236}">
                    <a16:creationId xmlns:a16="http://schemas.microsoft.com/office/drawing/2014/main" id="{548BE4B8-9AF4-C33A-2482-44C7D73E5764}"/>
                  </a:ext>
                </a:extLst>
              </p14:cNvPr>
              <p14:cNvContentPartPr/>
              <p14:nvPr/>
            </p14:nvContentPartPr>
            <p14:xfrm>
              <a:off x="2921876" y="3468414"/>
              <a:ext cx="19050" cy="9525"/>
            </p14:xfrm>
          </p:contentPart>
        </mc:Choice>
        <mc:Fallback xmlns="">
          <p:pic>
            <p:nvPicPr>
              <p:cNvPr id="22" name="Pismo odręczne 21">
                <a:extLst>
                  <a:ext uri="{FF2B5EF4-FFF2-40B4-BE49-F238E27FC236}">
                    <a16:creationId xmlns:a16="http://schemas.microsoft.com/office/drawing/2014/main" id="{548BE4B8-9AF4-C33A-2482-44C7D73E5764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902437" y="2992164"/>
                <a:ext cx="57539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3" name="Pismo odręczne 22">
                <a:extLst>
                  <a:ext uri="{FF2B5EF4-FFF2-40B4-BE49-F238E27FC236}">
                    <a16:creationId xmlns:a16="http://schemas.microsoft.com/office/drawing/2014/main" id="{8E57A49F-867D-7EB1-828D-67A6B3C2B959}"/>
                  </a:ext>
                </a:extLst>
              </p14:cNvPr>
              <p14:cNvContentPartPr/>
              <p14:nvPr/>
            </p14:nvContentPartPr>
            <p14:xfrm>
              <a:off x="3216166" y="3443230"/>
              <a:ext cx="9525" cy="9525"/>
            </p14:xfrm>
          </p:contentPart>
        </mc:Choice>
        <mc:Fallback xmlns="">
          <p:pic>
            <p:nvPicPr>
              <p:cNvPr id="23" name="Pismo odręczne 22">
                <a:extLst>
                  <a:ext uri="{FF2B5EF4-FFF2-40B4-BE49-F238E27FC236}">
                    <a16:creationId xmlns:a16="http://schemas.microsoft.com/office/drawing/2014/main" id="{8E57A49F-867D-7EB1-828D-67A6B3C2B959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739916" y="3406595"/>
                <a:ext cx="952500" cy="820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24" name="Pismo odręczne 23">
                <a:extLst>
                  <a:ext uri="{FF2B5EF4-FFF2-40B4-BE49-F238E27FC236}">
                    <a16:creationId xmlns:a16="http://schemas.microsoft.com/office/drawing/2014/main" id="{5F18BD4E-D408-19A8-2292-4FD4B6CDE6C1}"/>
                  </a:ext>
                </a:extLst>
              </p14:cNvPr>
              <p14:cNvContentPartPr/>
              <p14:nvPr/>
            </p14:nvContentPartPr>
            <p14:xfrm>
              <a:off x="3268717" y="3451473"/>
              <a:ext cx="14288" cy="9525"/>
            </p14:xfrm>
          </p:contentPart>
        </mc:Choice>
        <mc:Fallback xmlns="">
          <p:pic>
            <p:nvPicPr>
              <p:cNvPr id="24" name="Pismo odręczne 23">
                <a:extLst>
                  <a:ext uri="{FF2B5EF4-FFF2-40B4-BE49-F238E27FC236}">
                    <a16:creationId xmlns:a16="http://schemas.microsoft.com/office/drawing/2014/main" id="{5F18BD4E-D408-19A8-2292-4FD4B6CDE6C1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3251707" y="3426407"/>
                <a:ext cx="47967" cy="59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25" name="Pismo odręczne 24">
                <a:extLst>
                  <a:ext uri="{FF2B5EF4-FFF2-40B4-BE49-F238E27FC236}">
                    <a16:creationId xmlns:a16="http://schemas.microsoft.com/office/drawing/2014/main" id="{0754B217-3837-1685-37BF-62CED9A1B8C0}"/>
                  </a:ext>
                </a:extLst>
              </p14:cNvPr>
              <p14:cNvContentPartPr/>
              <p14:nvPr/>
            </p14:nvContentPartPr>
            <p14:xfrm>
              <a:off x="3516198" y="3451473"/>
              <a:ext cx="14288" cy="9525"/>
            </p14:xfrm>
          </p:contentPart>
        </mc:Choice>
        <mc:Fallback xmlns="">
          <p:pic>
            <p:nvPicPr>
              <p:cNvPr id="25" name="Pismo odręczne 24">
                <a:extLst>
                  <a:ext uri="{FF2B5EF4-FFF2-40B4-BE49-F238E27FC236}">
                    <a16:creationId xmlns:a16="http://schemas.microsoft.com/office/drawing/2014/main" id="{0754B217-3837-1685-37BF-62CED9A1B8C0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3499962" y="3426407"/>
                <a:ext cx="46436" cy="59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40" name="Pismo odręczne 39">
                <a:extLst>
                  <a:ext uri="{FF2B5EF4-FFF2-40B4-BE49-F238E27FC236}">
                    <a16:creationId xmlns:a16="http://schemas.microsoft.com/office/drawing/2014/main" id="{6118680B-48C9-B5B5-8B63-717E7CBCC9EF}"/>
                  </a:ext>
                </a:extLst>
              </p14:cNvPr>
              <p14:cNvContentPartPr/>
              <p14:nvPr/>
            </p14:nvContentPartPr>
            <p14:xfrm>
              <a:off x="3626069" y="3457903"/>
              <a:ext cx="28575" cy="9525"/>
            </p14:xfrm>
          </p:contentPart>
        </mc:Choice>
        <mc:Fallback xmlns="">
          <p:pic>
            <p:nvPicPr>
              <p:cNvPr id="40" name="Pismo odręczne 39">
                <a:extLst>
                  <a:ext uri="{FF2B5EF4-FFF2-40B4-BE49-F238E27FC236}">
                    <a16:creationId xmlns:a16="http://schemas.microsoft.com/office/drawing/2014/main" id="{6118680B-48C9-B5B5-8B63-717E7CBCC9E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608210" y="2981653"/>
                <a:ext cx="63937" cy="952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1" name="Pismo odręczne 40">
                <a:extLst>
                  <a:ext uri="{FF2B5EF4-FFF2-40B4-BE49-F238E27FC236}">
                    <a16:creationId xmlns:a16="http://schemas.microsoft.com/office/drawing/2014/main" id="{2BC80BDE-A230-4505-1DB6-67C1C8CAA30C}"/>
                  </a:ext>
                </a:extLst>
              </p14:cNvPr>
              <p14:cNvContentPartPr/>
              <p14:nvPr/>
            </p14:nvContentPartPr>
            <p14:xfrm>
              <a:off x="3951890" y="3407604"/>
              <a:ext cx="76200" cy="9525"/>
            </p14:xfrm>
          </p:contentPart>
        </mc:Choice>
        <mc:Fallback xmlns="">
          <p:pic>
            <p:nvPicPr>
              <p:cNvPr id="41" name="Pismo odręczne 40">
                <a:extLst>
                  <a:ext uri="{FF2B5EF4-FFF2-40B4-BE49-F238E27FC236}">
                    <a16:creationId xmlns:a16="http://schemas.microsoft.com/office/drawing/2014/main" id="{2BC80BDE-A230-4505-1DB6-67C1C8CAA30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934332" y="3387760"/>
                <a:ext cx="110964" cy="4881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340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Prezentacja-6_wzor_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zentacja 6_wzor_black" id="{D39E296D-B285-41F3-8A1C-39A7FEA87F1E}" vid="{02DE7C8F-6F27-4D93-AD49-A543D257D95B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Panoramiczny</PresentationFormat>
  <Slides>62</Slides>
  <Notes>2</Notes>
  <HiddenSlides>0</HiddenSlides>
  <ScaleCrop>false</ScaleCrop>
  <HeadingPairs>
    <vt:vector size="4" baseType="variant">
      <vt:variant>
        <vt:lpstr>Motyw</vt:lpstr>
      </vt:variant>
      <vt:variant>
        <vt:i4>3</vt:i4>
      </vt:variant>
      <vt:variant>
        <vt:lpstr>Tytuły slajdów</vt:lpstr>
      </vt:variant>
      <vt:variant>
        <vt:i4>62</vt:i4>
      </vt:variant>
    </vt:vector>
  </HeadingPairs>
  <TitlesOfParts>
    <vt:vector size="65" baseType="lpstr">
      <vt:lpstr>Office Theme</vt:lpstr>
      <vt:lpstr>Prezentacja-6_wzor_black</vt:lpstr>
      <vt:lpstr>Office Theme</vt:lpstr>
      <vt:lpstr>Więcej, niż Gra w Życie (SmoothLife)</vt:lpstr>
      <vt:lpstr>Plan</vt:lpstr>
      <vt:lpstr>Automat komórkowy</vt:lpstr>
      <vt:lpstr>Czym jest automat komórkowy?</vt:lpstr>
      <vt:lpstr>Historia</vt:lpstr>
      <vt:lpstr>Prezentacja programu PowerPoint</vt:lpstr>
      <vt:lpstr>Algorytm Ping-Pong</vt:lpstr>
      <vt:lpstr>Paski na zebrze?</vt:lpstr>
      <vt:lpstr>Plamy  - najprostszy model</vt:lpstr>
      <vt:lpstr>Algorytm</vt:lpstr>
      <vt:lpstr>Prezentacja programu PowerPoint</vt:lpstr>
      <vt:lpstr>Prezentacja programu PowerPoint</vt:lpstr>
      <vt:lpstr>Gra w życie</vt:lpstr>
      <vt:lpstr>Game of Life</vt:lpstr>
      <vt:lpstr>Gra w życie</vt:lpstr>
      <vt:lpstr>Prezentacja programu PowerPoint</vt:lpstr>
      <vt:lpstr>Prezentacja programu PowerPoint</vt:lpstr>
      <vt:lpstr>Więcej, niż gra w życie</vt:lpstr>
      <vt:lpstr>"Larger than life"</vt:lpstr>
      <vt:lpstr>"Larger than life"</vt:lpstr>
      <vt:lpstr>Larger than life</vt:lpstr>
      <vt:lpstr>Larger than life</vt:lpstr>
      <vt:lpstr>Prezentacja programu PowerPoint</vt:lpstr>
      <vt:lpstr>Prezentacja programu PowerPoint</vt:lpstr>
      <vt:lpstr>Multiple Neighborhood Cellular Automata</vt:lpstr>
      <vt:lpstr>Zachowania odkryte w MNCA</vt:lpstr>
      <vt:lpstr>Przykład 1 MCNA, "cells"</vt:lpstr>
      <vt:lpstr>"Cells"</vt:lpstr>
      <vt:lpstr>Algorytm</vt:lpstr>
      <vt:lpstr>Prezentacja programu PowerPoint</vt:lpstr>
      <vt:lpstr>Prezentacja programu PowerPoint</vt:lpstr>
      <vt:lpstr>Smooth Life*</vt:lpstr>
      <vt:lpstr>Prezentacja programu PowerPoint</vt:lpstr>
      <vt:lpstr>SmoothLife</vt:lpstr>
      <vt:lpstr>Game of Life   vs    SmoothLife</vt:lpstr>
      <vt:lpstr>SmoothLife</vt:lpstr>
      <vt:lpstr>SmoothLife</vt:lpstr>
      <vt:lpstr>σ1(x, a, α)</vt:lpstr>
      <vt:lpstr>σ2(x, a, α)</vt:lpstr>
      <vt:lpstr>σm(b, d, m, α)</vt:lpstr>
      <vt:lpstr>s(n,m)</vt:lpstr>
      <vt:lpstr>s2(n,m) - inna postać, inne zachowanie modelu</vt:lpstr>
      <vt:lpstr>Nowy stan w SmoothLife</vt:lpstr>
      <vt:lpstr>Pełny algorytm SmoothLife</vt:lpstr>
      <vt:lpstr>SmoothLife</vt:lpstr>
      <vt:lpstr>Basic SmoothLife*</vt:lpstr>
      <vt:lpstr>SmoothLifeS* - bariery aktywacji</vt:lpstr>
      <vt:lpstr>Simple SmoothLife</vt:lpstr>
      <vt:lpstr>SmoothLifeS - algorytm</vt:lpstr>
      <vt:lpstr>Prezentacja programu PowerPoint</vt:lpstr>
      <vt:lpstr>Prezentacja programu PowerPoint</vt:lpstr>
      <vt:lpstr>Słowo na koniec</vt:lpstr>
      <vt:lpstr>Prezentacja programu PowerPoint</vt:lpstr>
      <vt:lpstr>Prezentacja programu PowerPoint</vt:lpstr>
      <vt:lpstr>Wynik dla kwadratowego? (wstawić)</vt:lpstr>
      <vt:lpstr>N1/N2 Dla gry w życie</vt:lpstr>
      <vt:lpstr>Prezentacja programu PowerPoint</vt:lpstr>
      <vt:lpstr>Prezentacja programu PowerPoint</vt:lpstr>
      <vt:lpstr>Analiza modelu SmoothLife</vt:lpstr>
      <vt:lpstr>Prezentacja programu PowerPoint</vt:lpstr>
      <vt:lpstr>Prezentacja programu PowerPoint</vt:lpstr>
      <vt:lpstr>Koniec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</dc:title>
  <dc:creator/>
  <cp:revision>1723</cp:revision>
  <dcterms:created xsi:type="dcterms:W3CDTF">2022-02-25T11:26:25Z</dcterms:created>
  <dcterms:modified xsi:type="dcterms:W3CDTF">2022-05-19T08:21:37Z</dcterms:modified>
</cp:coreProperties>
</file>